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4"/>
  </p:notesMasterIdLst>
  <p:sldIdLst>
    <p:sldId id="256" r:id="rId3"/>
    <p:sldId id="257" r:id="rId4"/>
    <p:sldId id="258" r:id="rId5"/>
    <p:sldId id="259" r:id="rId6"/>
    <p:sldId id="260" r:id="rId7"/>
    <p:sldId id="261" r:id="rId8"/>
    <p:sldId id="299" r:id="rId9"/>
    <p:sldId id="300" r:id="rId10"/>
    <p:sldId id="301" r:id="rId11"/>
    <p:sldId id="302" r:id="rId12"/>
    <p:sldId id="303" r:id="rId13"/>
    <p:sldId id="304" r:id="rId14"/>
    <p:sldId id="305" r:id="rId15"/>
    <p:sldId id="306" r:id="rId16"/>
    <p:sldId id="307"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9144000" cy="5143500" type="screen16x9"/>
  <p:notesSz cx="6858000" cy="9144000"/>
  <p:embeddedFontLst>
    <p:embeddedFont>
      <p:font typeface="Arial Unicode MS" panose="020B0604020202020204" pitchFamily="34" charset="-128"/>
      <p:regular r:id="rId45"/>
    </p:embeddedFont>
    <p:embeddedFont>
      <p:font typeface="Arial Unicode MS (Body)" panose="020B0604020202020204" pitchFamily="34" charset="-128"/>
      <p:regular r:id="rId46"/>
    </p:embeddedFont>
    <p:embeddedFont>
      <p:font typeface="Arimo" panose="020B0604020202020204" pitchFamily="3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Impact" panose="020B0806030902050204" pitchFamily="34" charset="0"/>
      <p:regular r:id="rId55"/>
    </p:embeddedFont>
    <p:embeddedFont>
      <p:font typeface="Microsoft Yahei" panose="020B0503020204020204" pitchFamily="34" charset="-122"/>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p:restoredTop sz="78020"/>
  </p:normalViewPr>
  <p:slideViewPr>
    <p:cSldViewPr snapToGrid="0">
      <p:cViewPr varScale="1">
        <p:scale>
          <a:sx n="114" d="100"/>
          <a:sy n="114" d="100"/>
        </p:scale>
        <p:origin x="184" y="3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7d03bf148_2_75: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57d03bf148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57d03bf148_2_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issue of this app is the privacy or you can say security problem. When you get into this app, you are required to register an account before you enjoy any services in it. And here is the screenshot of their registration page. You are asked to fill the blanks with your real name, </a:t>
            </a:r>
            <a:r>
              <a:rPr lang="en-US" dirty="0" err="1"/>
              <a:t>wechat</a:t>
            </a:r>
            <a:r>
              <a:rPr lang="en-US" dirty="0"/>
              <a:t> number, and phone number. Sounds really secure, right? But, unfortunately  I was a lucky guy. </a:t>
            </a:r>
            <a:r>
              <a:rPr lang="en-US" dirty="0" err="1"/>
              <a:t>Cuz</a:t>
            </a:r>
            <a:r>
              <a:rPr lang="en-US" dirty="0"/>
              <a:t> I was authenticated with a dummy </a:t>
            </a:r>
            <a:r>
              <a:rPr lang="en-US" dirty="0" err="1"/>
              <a:t>wechat</a:t>
            </a:r>
            <a:r>
              <a:rPr lang="en-US" dirty="0"/>
              <a:t> account and phone number successfully. </a:t>
            </a:r>
          </a:p>
          <a:p>
            <a:r>
              <a:rPr lang="en-US" dirty="0"/>
              <a:t>In our app, we don’t ask you for this kind information. You need to upload your student card picture. Well, perhaps you will think what if uploading others’ student card. We also need you to leave a </a:t>
            </a:r>
            <a:r>
              <a:rPr lang="en-US" dirty="0" err="1"/>
              <a:t>cityu</a:t>
            </a:r>
            <a:r>
              <a:rPr lang="en-US" dirty="0"/>
              <a:t> email address which is used to receive our authentication email. This can ensure that you are indeed the </a:t>
            </a:r>
            <a:r>
              <a:rPr lang="en-US" dirty="0" err="1"/>
              <a:t>cityu</a:t>
            </a:r>
            <a:r>
              <a:rPr lang="en-US" dirty="0"/>
              <a:t> student.</a:t>
            </a:r>
          </a:p>
        </p:txBody>
      </p:sp>
      <p:sp>
        <p:nvSpPr>
          <p:cNvPr id="4" name="Slide Number Placeholder 3"/>
          <p:cNvSpPr>
            <a:spLocks noGrp="1"/>
          </p:cNvSpPr>
          <p:nvPr>
            <p:ph type="sldNum" sz="quarter" idx="5"/>
          </p:nvPr>
        </p:nvSpPr>
        <p:spPr/>
        <p:txBody>
          <a:bodyPr/>
          <a:lstStyle/>
          <a:p>
            <a:fld id="{71730213-C7A7-41CC-918A-A6DC9FA17251}" type="slidenum">
              <a:rPr lang="zh-CN" altLang="en-US" smtClean="0"/>
              <a:t>10</a:t>
            </a:fld>
            <a:endParaRPr lang="zh-CN" altLang="en-US"/>
          </a:p>
        </p:txBody>
      </p:sp>
    </p:spTree>
    <p:extLst>
      <p:ext uri="{BB962C8B-B14F-4D97-AF65-F5344CB8AC3E}">
        <p14:creationId xmlns:p14="http://schemas.microsoft.com/office/powerpoint/2010/main" val="32904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The second problem is relative to the user experience – the right of choice. After registration, you can access to the express delivery service. But you can’t talk to anyone, can’t have a look at the detail of the business unless you pay for it first. I think this is really annoying on the user experience where users are forced to pay before diving into it.</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So, instead of disgusting users, we have better designs which means you can negotiate with others before making the deal. And we don’t provide online transactions for the security reason. It’s better to make a face-to-face transaction.</a:t>
            </a:r>
          </a:p>
        </p:txBody>
      </p:sp>
      <p:sp>
        <p:nvSpPr>
          <p:cNvPr id="4" name="Slide Number Placeholder 3"/>
          <p:cNvSpPr>
            <a:spLocks noGrp="1"/>
          </p:cNvSpPr>
          <p:nvPr>
            <p:ph type="sldNum" sz="quarter" idx="5"/>
          </p:nvPr>
        </p:nvSpPr>
        <p:spPr/>
        <p:txBody>
          <a:bodyPr/>
          <a:lstStyle/>
          <a:p>
            <a:fld id="{71730213-C7A7-41CC-918A-A6DC9FA17251}" type="slidenum">
              <a:rPr lang="zh-CN" altLang="en-US" smtClean="0"/>
              <a:t>11</a:t>
            </a:fld>
            <a:endParaRPr lang="zh-CN" altLang="en-US"/>
          </a:p>
        </p:txBody>
      </p:sp>
    </p:spTree>
    <p:extLst>
      <p:ext uri="{BB962C8B-B14F-4D97-AF65-F5344CB8AC3E}">
        <p14:creationId xmlns:p14="http://schemas.microsoft.com/office/powerpoint/2010/main" val="2104540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The last issue is they don’t have a complaint entry for this service.  They only provide complaint service for other functions in their app which means you might have no idea when an incident happens.</a:t>
            </a: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In our app, we use a compression algorithm to transfer all your chatting history into a QR code and the system will automatically upload the QR code to the cloud server, i.e., you can extract all your chatting history as the proof when there is a conflict happening. And my partner will talk about it later.</a:t>
            </a:r>
          </a:p>
        </p:txBody>
      </p:sp>
      <p:sp>
        <p:nvSpPr>
          <p:cNvPr id="4" name="Slide Number Placeholder 3"/>
          <p:cNvSpPr>
            <a:spLocks noGrp="1"/>
          </p:cNvSpPr>
          <p:nvPr>
            <p:ph type="sldNum" sz="quarter" idx="5"/>
          </p:nvPr>
        </p:nvSpPr>
        <p:spPr/>
        <p:txBody>
          <a:bodyPr/>
          <a:lstStyle/>
          <a:p>
            <a:fld id="{71730213-C7A7-41CC-918A-A6DC9FA17251}" type="slidenum">
              <a:rPr lang="zh-CN" altLang="en-US" smtClean="0"/>
              <a:t>12</a:t>
            </a:fld>
            <a:endParaRPr lang="zh-CN" altLang="en-US"/>
          </a:p>
        </p:txBody>
      </p:sp>
    </p:spTree>
    <p:extLst>
      <p:ext uri="{BB962C8B-B14F-4D97-AF65-F5344CB8AC3E}">
        <p14:creationId xmlns:p14="http://schemas.microsoft.com/office/powerpoint/2010/main" val="1959237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30213-C7A7-41CC-918A-A6DC9FA17251}" type="slidenum">
              <a:rPr lang="zh-CN" altLang="en-US" smtClean="0"/>
              <a:t>13</a:t>
            </a:fld>
            <a:endParaRPr lang="zh-CN" altLang="en-US"/>
          </a:p>
        </p:txBody>
      </p:sp>
    </p:spTree>
    <p:extLst>
      <p:ext uri="{BB962C8B-B14F-4D97-AF65-F5344CB8AC3E}">
        <p14:creationId xmlns:p14="http://schemas.microsoft.com/office/powerpoint/2010/main" val="2071527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 all, let’s have a look on this screenshot. There are three guys proposing their service information. Most mainland students would like to use the </a:t>
            </a:r>
            <a:r>
              <a:rPr lang="en-US" dirty="0" err="1"/>
              <a:t>wechat</a:t>
            </a:r>
            <a:r>
              <a:rPr lang="en-US" dirty="0"/>
              <a:t> group to search for the express delivery service. But you have to encounter two barriers when you are using the </a:t>
            </a:r>
            <a:r>
              <a:rPr lang="en-US" dirty="0" err="1"/>
              <a:t>wechat</a:t>
            </a:r>
            <a:r>
              <a:rPr lang="en-US" dirty="0"/>
              <a:t>.</a:t>
            </a:r>
          </a:p>
          <a:p>
            <a:r>
              <a:rPr lang="en-US" dirty="0"/>
              <a:t>The first one is the procedures are too complicated. It doesn’t follow the concept – less is more. If you </a:t>
            </a:r>
            <a:r>
              <a:rPr lang="en-US" dirty="0" err="1"/>
              <a:t>wanna</a:t>
            </a:r>
            <a:r>
              <a:rPr lang="en-US" dirty="0"/>
              <a:t> find a correct guy to do the business, you are suppose to do.......</a:t>
            </a:r>
          </a:p>
          <a:p>
            <a:endParaRPr lang="en-US" dirty="0"/>
          </a:p>
        </p:txBody>
      </p:sp>
      <p:sp>
        <p:nvSpPr>
          <p:cNvPr id="4" name="Slide Number Placeholder 3"/>
          <p:cNvSpPr>
            <a:spLocks noGrp="1"/>
          </p:cNvSpPr>
          <p:nvPr>
            <p:ph type="sldNum" sz="quarter" idx="5"/>
          </p:nvPr>
        </p:nvSpPr>
        <p:spPr/>
        <p:txBody>
          <a:bodyPr/>
          <a:lstStyle/>
          <a:p>
            <a:fld id="{71730213-C7A7-41CC-918A-A6DC9FA17251}" type="slidenum">
              <a:rPr lang="zh-CN" altLang="en-US" smtClean="0"/>
              <a:t>14</a:t>
            </a:fld>
            <a:endParaRPr lang="zh-CN" altLang="en-US"/>
          </a:p>
        </p:txBody>
      </p:sp>
    </p:spTree>
    <p:extLst>
      <p:ext uri="{BB962C8B-B14F-4D97-AF65-F5344CB8AC3E}">
        <p14:creationId xmlns:p14="http://schemas.microsoft.com/office/powerpoint/2010/main" val="240884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r>
              <a:rPr lang="en-US" dirty="0" err="1"/>
              <a:t>wechat</a:t>
            </a:r>
            <a:r>
              <a:rPr lang="en-US" dirty="0"/>
              <a:t> provides the message recall function for users. But the time limit is two minutes which means your message will stay there forever after two minutes. And this will lead to a disaster shown in the picture. You will receive enormous friend requests although you have already finished your business.</a:t>
            </a:r>
          </a:p>
          <a:p>
            <a:r>
              <a:rPr lang="en-US" dirty="0"/>
              <a:t>So, in order to avoid this situation, we require users to set up the expiry time for their business. When the time is up, your service information will disappear automatically.</a:t>
            </a:r>
          </a:p>
          <a:p>
            <a:r>
              <a:rPr lang="en-US" dirty="0"/>
              <a:t>The next part my partner will introduce the functions of our application.</a:t>
            </a:r>
          </a:p>
        </p:txBody>
      </p:sp>
    </p:spTree>
    <p:extLst>
      <p:ext uri="{BB962C8B-B14F-4D97-AF65-F5344CB8AC3E}">
        <p14:creationId xmlns:p14="http://schemas.microsoft.com/office/powerpoint/2010/main" val="2464626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7d03bf148_2_349: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g57d03bf148_2_3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g57d03bf148_2_3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7d03bf148_2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g57d03bf148_2_3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57d03bf148_2_3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7d03bf148_2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g57d03bf148_2_3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9" name="Google Shape;469;g57d03bf148_2_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7d03bf148_2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57d03bf148_2_4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57d03bf148_2_4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7d03bf148_2_94: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57d03bf148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57d03bf148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7d03bf148_2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g57d03bf148_2_4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57d03bf148_2_4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57d03bf148_2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g57d03bf148_2_4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Good evening, everyone. My name is SUN Yuxi. And my partner XU Jiahe and I will introduce the main function of ULife.We will  tell u a story to display the function vividly.</a:t>
            </a:r>
            <a:endParaRPr/>
          </a:p>
        </p:txBody>
      </p:sp>
      <p:sp>
        <p:nvSpPr>
          <p:cNvPr id="524" name="Google Shape;524;g57d03bf148_2_4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7d03bf148_2_466: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57d03bf148_2_4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In the story my name is Kami, today I have an express at  Futian port, but I have no time to go there, and it will cost me a lot. So I would like to use ULife to post a meesage for help.  Now let me edit my message,  firstly choose the button of I NEED HELP, secondly,  edit the title and description, thirdly, chose the main information of express, it is very convenient, because </a:t>
            </a:r>
            <a:r>
              <a:rPr lang="zh-CN">
                <a:solidFill>
                  <a:schemeClr val="dk1"/>
                </a:solidFill>
              </a:rPr>
              <a:t> I can just drag the bar and </a:t>
            </a:r>
            <a:r>
              <a:rPr lang="zh-CN"/>
              <a:t>there is no need to type. Finally when I click the post button, I am noticed to choose the valid duration.</a:t>
            </a:r>
            <a:endParaRPr/>
          </a:p>
        </p:txBody>
      </p:sp>
      <p:sp>
        <p:nvSpPr>
          <p:cNvPr id="542" name="Google Shape;542;g57d03bf148_2_4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7d03bf148_2_494: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57d03bf148_2_4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Now I post the message successfully. We can see the valid time and main information directly.</a:t>
            </a:r>
            <a:endParaRPr/>
          </a:p>
        </p:txBody>
      </p:sp>
      <p:sp>
        <p:nvSpPr>
          <p:cNvPr id="571" name="Google Shape;571;g57d03bf148_2_4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57d03bf148_2_511: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57d03bf148_2_5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200" b="1" dirty="0">
                <a:solidFill>
                  <a:schemeClr val="dk1"/>
                </a:solidFill>
                <a:latin typeface="Calibri"/>
                <a:ea typeface="Calibri"/>
                <a:cs typeface="Calibri"/>
                <a:sym typeface="Calibri"/>
              </a:rPr>
              <a:t>XU1</a:t>
            </a:r>
            <a:endParaRPr sz="1200" b="1"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zh-CN" sz="1200" dirty="0">
                <a:solidFill>
                  <a:schemeClr val="dk1"/>
                </a:solidFill>
                <a:latin typeface="Calibri"/>
                <a:ea typeface="Calibri"/>
                <a:cs typeface="Calibri"/>
                <a:sym typeface="Calibri"/>
              </a:rPr>
              <a:t>Hello everyone, my name is XU Jiahe. But in our story, I am Joe.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zh-CN" sz="1200" dirty="0">
                <a:solidFill>
                  <a:schemeClr val="dk1"/>
                </a:solidFill>
                <a:latin typeface="Calibri"/>
                <a:ea typeface="Calibri"/>
                <a:cs typeface="Calibri"/>
                <a:sym typeface="Calibri"/>
              </a:rPr>
              <a:t>Now I am in Shenzhen, and tonight, I will go back to Hong Kong through Futian Port.</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zh-CN" sz="1200" dirty="0">
                <a:solidFill>
                  <a:schemeClr val="dk1"/>
                </a:solidFill>
                <a:latin typeface="Calibri"/>
                <a:ea typeface="Calibri"/>
                <a:cs typeface="Calibri"/>
                <a:sym typeface="Calibri"/>
              </a:rPr>
              <a:t>The travelling fare is so expensive as 60 HKD. So I want to see if I can help anyone pick up an express to earn some money.</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zh-CN" sz="1200" dirty="0">
                <a:solidFill>
                  <a:schemeClr val="dk1"/>
                </a:solidFill>
                <a:latin typeface="Calibri"/>
                <a:ea typeface="Calibri"/>
                <a:cs typeface="Calibri"/>
                <a:sym typeface="Calibri"/>
              </a:rPr>
              <a:t>Let me open Ulife and browse the posted messages.</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zh-CN" sz="1200" dirty="0">
                <a:solidFill>
                  <a:schemeClr val="dk1"/>
                </a:solidFill>
                <a:latin typeface="Calibri"/>
                <a:ea typeface="Calibri"/>
                <a:cs typeface="Calibri"/>
                <a:sym typeface="Calibri"/>
              </a:rPr>
              <a:t>There are lots of messages, so I’d better input the keyword “Futian” and search.</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589" name="Google Shape;589;g57d03bf148_2_5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7d9e9262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7d9e926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200" b="1">
                <a:solidFill>
                  <a:schemeClr val="dk1"/>
                </a:solidFill>
                <a:latin typeface="Calibri"/>
                <a:ea typeface="Calibri"/>
                <a:cs typeface="Calibri"/>
                <a:sym typeface="Calibri"/>
              </a:rPr>
              <a:t>XU2</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zh-CN" sz="1200">
                <a:solidFill>
                  <a:schemeClr val="dk1"/>
                </a:solidFill>
                <a:latin typeface="Calibri"/>
                <a:ea typeface="Calibri"/>
                <a:cs typeface="Calibri"/>
                <a:sym typeface="Calibri"/>
              </a:rPr>
              <a:t>Now I can find a satisfactory message posted by Kami.</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zh-CN" sz="1200">
                <a:solidFill>
                  <a:schemeClr val="dk1"/>
                </a:solidFill>
                <a:latin typeface="Calibri"/>
                <a:ea typeface="Calibri"/>
                <a:cs typeface="Calibri"/>
                <a:sym typeface="Calibri"/>
              </a:rPr>
              <a:t>He hopes someone can pick up his express today.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zh-CN" sz="1200">
                <a:solidFill>
                  <a:schemeClr val="dk1"/>
                </a:solidFill>
                <a:latin typeface="Calibri"/>
                <a:ea typeface="Calibri"/>
                <a:cs typeface="Calibri"/>
                <a:sym typeface="Calibri"/>
              </a:rPr>
              <a:t>At Futian Port.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zh-CN" sz="1200">
                <a:solidFill>
                  <a:schemeClr val="dk1"/>
                </a:solidFill>
                <a:latin typeface="Calibri"/>
                <a:ea typeface="Calibri"/>
                <a:cs typeface="Calibri"/>
                <a:sym typeface="Calibri"/>
              </a:rPr>
              <a:t>And the commission is 20 HKD.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zh-CN" sz="1200">
                <a:solidFill>
                  <a:schemeClr val="dk1"/>
                </a:solidFill>
                <a:latin typeface="Calibri"/>
                <a:ea typeface="Calibri"/>
                <a:cs typeface="Calibri"/>
                <a:sym typeface="Calibri"/>
              </a:rPr>
              <a:t>Let me connect him.</a:t>
            </a:r>
            <a:endParaRPr sz="1200" b="1">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7d03bf148_2_530: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57d03bf148_2_5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zh-CN" sz="1200" b="1">
                <a:solidFill>
                  <a:schemeClr val="dk1"/>
                </a:solidFill>
                <a:latin typeface="Calibri"/>
                <a:ea typeface="Calibri"/>
                <a:cs typeface="Calibri"/>
                <a:sym typeface="Calibri"/>
              </a:rPr>
              <a:t>XU3</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zh-CN" sz="1200">
                <a:solidFill>
                  <a:schemeClr val="dk1"/>
                </a:solidFill>
                <a:latin typeface="Calibri"/>
                <a:ea typeface="Calibri"/>
                <a:cs typeface="Calibri"/>
                <a:sym typeface="Calibri"/>
              </a:rPr>
              <a:t>At first, I need to send him a chatting application.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zh-CN" sz="1200">
                <a:solidFill>
                  <a:schemeClr val="dk1"/>
                </a:solidFill>
                <a:latin typeface="Calibri"/>
                <a:ea typeface="Calibri"/>
                <a:cs typeface="Calibri"/>
                <a:sym typeface="Calibri"/>
              </a:rPr>
              <a:t>Hello, I can help pick your express at Futian Port.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zh-CN" sz="1200">
                <a:solidFill>
                  <a:schemeClr val="dk1"/>
                </a:solidFill>
                <a:latin typeface="Calibri"/>
                <a:ea typeface="Calibri"/>
                <a:cs typeface="Calibri"/>
                <a:sym typeface="Calibri"/>
              </a:rPr>
              <a:t>Now I can do something else and just wait for his reply.</a:t>
            </a:r>
            <a:endParaRPr sz="1200" b="1">
              <a:solidFill>
                <a:schemeClr val="dk1"/>
              </a:solidFill>
              <a:latin typeface="Calibri"/>
              <a:ea typeface="Calibri"/>
              <a:cs typeface="Calibri"/>
              <a:sym typeface="Calibri"/>
            </a:endParaRPr>
          </a:p>
        </p:txBody>
      </p:sp>
      <p:sp>
        <p:nvSpPr>
          <p:cNvPr id="618" name="Google Shape;618;g57d03bf148_2_5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7d03bf148_2_538: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57d03bf148_2_5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Now I receives the chatting application, and let us verify it and start the chat.</a:t>
            </a:r>
            <a:endParaRPr/>
          </a:p>
        </p:txBody>
      </p:sp>
      <p:sp>
        <p:nvSpPr>
          <p:cNvPr id="627" name="Google Shape;627;g57d03bf148_2_5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57d03bf148_2_547: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g57d03bf148_2_5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b="1"/>
              <a:t>XU4 &amp; SUN</a:t>
            </a:r>
            <a:endParaRPr b="1"/>
          </a:p>
          <a:p>
            <a:pPr marL="0" lvl="0" indent="0" algn="l" rtl="0">
              <a:spcBef>
                <a:spcPts val="0"/>
              </a:spcBef>
              <a:spcAft>
                <a:spcPts val="0"/>
              </a:spcAft>
              <a:buNone/>
            </a:pPr>
            <a:endParaRPr b="1"/>
          </a:p>
          <a:p>
            <a:pPr marL="0" lvl="0" indent="0" algn="l" rtl="0">
              <a:spcBef>
                <a:spcPts val="0"/>
              </a:spcBef>
              <a:spcAft>
                <a:spcPts val="0"/>
              </a:spcAft>
              <a:buNone/>
            </a:pPr>
            <a:r>
              <a:rPr lang="zh-CN"/>
              <a:t>Joe: Hello, I will go to Futian Port after a while and I can help you pick up the express.</a:t>
            </a:r>
            <a:endParaRPr/>
          </a:p>
          <a:p>
            <a:pPr marL="0" lvl="0" indent="0" algn="l" rtl="0">
              <a:spcBef>
                <a:spcPts val="0"/>
              </a:spcBef>
              <a:spcAft>
                <a:spcPts val="0"/>
              </a:spcAft>
              <a:buNone/>
            </a:pPr>
            <a:endParaRPr/>
          </a:p>
          <a:p>
            <a:pPr marL="0" lvl="0" indent="0" algn="l" rtl="0">
              <a:spcBef>
                <a:spcPts val="0"/>
              </a:spcBef>
              <a:spcAft>
                <a:spcPts val="0"/>
              </a:spcAft>
              <a:buNone/>
            </a:pPr>
            <a:r>
              <a:rPr lang="zh-CN"/>
              <a:t>Kami: OK, this is the information of the express.</a:t>
            </a:r>
            <a:endParaRPr/>
          </a:p>
          <a:p>
            <a:pPr marL="0" lvl="0" indent="0" algn="l" rtl="0">
              <a:spcBef>
                <a:spcPts val="0"/>
              </a:spcBef>
              <a:spcAft>
                <a:spcPts val="0"/>
              </a:spcAft>
              <a:buNone/>
            </a:pPr>
            <a:endParaRPr/>
          </a:p>
          <a:p>
            <a:pPr marL="0" lvl="0" indent="0" algn="l" rtl="0">
              <a:spcBef>
                <a:spcPts val="0"/>
              </a:spcBef>
              <a:spcAft>
                <a:spcPts val="0"/>
              </a:spcAft>
              <a:buNone/>
            </a:pPr>
            <a:r>
              <a:rPr lang="zh-CN"/>
              <a:t>Joe: OK, I got it. And I will come back to CityU at 9:00pm. Let us meet at the library entrance at that time.</a:t>
            </a:r>
            <a:endParaRPr/>
          </a:p>
          <a:p>
            <a:pPr marL="0" lvl="0" indent="0" algn="l" rtl="0">
              <a:spcBef>
                <a:spcPts val="0"/>
              </a:spcBef>
              <a:spcAft>
                <a:spcPts val="0"/>
              </a:spcAft>
              <a:buNone/>
            </a:pPr>
            <a:endParaRPr b="1"/>
          </a:p>
          <a:p>
            <a:pPr marL="0" lvl="0" indent="0" algn="l" rtl="0">
              <a:spcBef>
                <a:spcPts val="0"/>
              </a:spcBef>
              <a:spcAft>
                <a:spcPts val="0"/>
              </a:spcAft>
              <a:buNone/>
            </a:pPr>
            <a:r>
              <a:rPr lang="zh-CN"/>
              <a:t>Kami: That’s all right.</a:t>
            </a:r>
            <a:endParaRPr/>
          </a:p>
          <a:p>
            <a:pPr marL="0" lvl="0" indent="0" algn="l" rtl="0">
              <a:spcBef>
                <a:spcPts val="0"/>
              </a:spcBef>
              <a:spcAft>
                <a:spcPts val="0"/>
              </a:spcAft>
              <a:buNone/>
            </a:pPr>
            <a:endParaRPr b="1"/>
          </a:p>
        </p:txBody>
      </p:sp>
      <p:sp>
        <p:nvSpPr>
          <p:cNvPr id="637" name="Google Shape;637;g57d03bf148_2_5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7d03bf148_2_557: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g57d03bf148_2_5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b="1"/>
              <a:t>XU5</a:t>
            </a:r>
            <a:endParaRPr b="1"/>
          </a:p>
        </p:txBody>
      </p:sp>
      <p:sp>
        <p:nvSpPr>
          <p:cNvPr id="648" name="Google Shape;648;g57d03bf148_2_5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7d03bf148_2_130: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57d03bf148_2_1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57d03bf148_2_1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7d03bf148_2_562: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57d03bf148_2_5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b="1"/>
              <a:t>XU6 &amp; SUN </a:t>
            </a:r>
            <a:endParaRPr b="1"/>
          </a:p>
          <a:p>
            <a:pPr marL="0" lvl="0" indent="0" algn="l" rtl="0">
              <a:spcBef>
                <a:spcPts val="0"/>
              </a:spcBef>
              <a:spcAft>
                <a:spcPts val="0"/>
              </a:spcAft>
              <a:buNone/>
            </a:pPr>
            <a:r>
              <a:rPr lang="zh-CN"/>
              <a:t>I makes a closing request to confirm the end of the deal.</a:t>
            </a:r>
            <a:endParaRPr/>
          </a:p>
          <a:p>
            <a:pPr marL="0" lvl="0" indent="0" algn="l" rtl="0">
              <a:spcBef>
                <a:spcPts val="0"/>
              </a:spcBef>
              <a:spcAft>
                <a:spcPts val="0"/>
              </a:spcAft>
              <a:buNone/>
            </a:pPr>
            <a:r>
              <a:rPr lang="zh-CN"/>
              <a:t>Joe receives the closing request and clicks the confirm button.</a:t>
            </a:r>
            <a:endParaRPr/>
          </a:p>
          <a:p>
            <a:pPr marL="0" lvl="0" indent="0" algn="l" rtl="0">
              <a:spcBef>
                <a:spcPts val="0"/>
              </a:spcBef>
              <a:spcAft>
                <a:spcPts val="0"/>
              </a:spcAft>
              <a:buNone/>
            </a:pPr>
            <a:r>
              <a:rPr lang="zh-CN"/>
              <a:t>Then the chatting box will disappear. And they can not disturb each other any more.</a:t>
            </a:r>
            <a:endParaRPr/>
          </a:p>
        </p:txBody>
      </p:sp>
      <p:sp>
        <p:nvSpPr>
          <p:cNvPr id="654" name="Google Shape;654;g57d03bf148_2_5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7d3045bbd_1_0:notes"/>
          <p:cNvSpPr>
            <a:spLocks noGrp="1" noRot="1" noChangeAspect="1"/>
          </p:cNvSpPr>
          <p:nvPr>
            <p:ph type="sldImg" idx="2"/>
          </p:nvPr>
        </p:nvSpPr>
        <p:spPr>
          <a:xfrm>
            <a:off x="382141" y="685800"/>
            <a:ext cx="60936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g57d3045bb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Hello everyone, now I’m going to talk about some technical issue</a:t>
            </a:r>
            <a:endParaRPr/>
          </a:p>
        </p:txBody>
      </p:sp>
      <p:sp>
        <p:nvSpPr>
          <p:cNvPr id="665" name="Google Shape;665;g57d3045bbd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7d3045bbd_1_22:notes"/>
          <p:cNvSpPr>
            <a:spLocks noGrp="1" noRot="1" noChangeAspect="1"/>
          </p:cNvSpPr>
          <p:nvPr>
            <p:ph type="sldImg" idx="2"/>
          </p:nvPr>
        </p:nvSpPr>
        <p:spPr>
          <a:xfrm>
            <a:off x="382141" y="685800"/>
            <a:ext cx="60936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g57d3045bbd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For the version control, we use git...</a:t>
            </a:r>
            <a:endParaRPr/>
          </a:p>
        </p:txBody>
      </p:sp>
      <p:sp>
        <p:nvSpPr>
          <p:cNvPr id="685" name="Google Shape;685;g57d3045bbd_1_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57d3045bbd_1_30:notes"/>
          <p:cNvSpPr>
            <a:spLocks noGrp="1" noRot="1" noChangeAspect="1"/>
          </p:cNvSpPr>
          <p:nvPr>
            <p:ph type="sldImg" idx="2"/>
          </p:nvPr>
        </p:nvSpPr>
        <p:spPr>
          <a:xfrm>
            <a:off x="382141" y="685800"/>
            <a:ext cx="60936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g57d3045bbd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g57d3045bbd_1_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7d3045bbd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g57d3045bbd_1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As for the advanced technology we are using, the first is the Luban image compress algorithm, can you see the difference between these two images? the left one is a image shooted on Xiaomi8 and the resolution is 4K in jpeg formation and the size is 3.69MB if we store it in bmp format the size will become nearly over 30Mb, but the right one is the image that further compress using Luban algorithm, it’s only 136kb and with 2K resolution, over 96% compression rate and which can make the transportation of the chat image much more efficient.</a:t>
            </a:r>
            <a:endParaRPr/>
          </a:p>
        </p:txBody>
      </p:sp>
      <p:sp>
        <p:nvSpPr>
          <p:cNvPr id="705" name="Google Shape;705;g57d3045bbd_1_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57d3045bbd_2_5:notes"/>
          <p:cNvSpPr>
            <a:spLocks noGrp="1" noRot="1" noChangeAspect="1"/>
          </p:cNvSpPr>
          <p:nvPr>
            <p:ph type="sldImg" idx="2"/>
          </p:nvPr>
        </p:nvSpPr>
        <p:spPr>
          <a:xfrm>
            <a:off x="382141" y="685800"/>
            <a:ext cx="60936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g57d3045bbd_2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57d3045bbd_2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57d3045bbd_2_16:notes"/>
          <p:cNvSpPr>
            <a:spLocks noGrp="1" noRot="1" noChangeAspect="1"/>
          </p:cNvSpPr>
          <p:nvPr>
            <p:ph type="sldImg" idx="2"/>
          </p:nvPr>
        </p:nvSpPr>
        <p:spPr>
          <a:xfrm>
            <a:off x="382141" y="685800"/>
            <a:ext cx="60936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g57d3045bbd_2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g57d3045bbd_2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57dafb4f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g57dafb4f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You may wonder that if I have some trouble on the transaction, can I save some evidence like chat history? Yes, of course.</a:t>
            </a:r>
            <a:endParaRPr/>
          </a:p>
        </p:txBody>
      </p:sp>
      <p:sp>
        <p:nvSpPr>
          <p:cNvPr id="731" name="Google Shape;731;g57dafb4fa0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7d3045bbd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g57d3045bbd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Finally, let me make some conclusion</a:t>
            </a:r>
            <a:endParaRPr/>
          </a:p>
        </p:txBody>
      </p:sp>
      <p:sp>
        <p:nvSpPr>
          <p:cNvPr id="738" name="Google Shape;738;g57d3045bbd_2_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7d3045bbd_2_42:notes"/>
          <p:cNvSpPr>
            <a:spLocks noGrp="1" noRot="1" noChangeAspect="1"/>
          </p:cNvSpPr>
          <p:nvPr>
            <p:ph type="sldImg" idx="2"/>
          </p:nvPr>
        </p:nvSpPr>
        <p:spPr>
          <a:xfrm>
            <a:off x="382141" y="685800"/>
            <a:ext cx="60936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57d3045bbd_2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The key design principle of our app is based on 20/80 rules</a:t>
            </a:r>
            <a:endParaRPr/>
          </a:p>
          <a:p>
            <a:pPr marL="0" lvl="0" indent="0" algn="l" rtl="0">
              <a:spcBef>
                <a:spcPts val="0"/>
              </a:spcBef>
              <a:spcAft>
                <a:spcPts val="0"/>
              </a:spcAft>
              <a:buNone/>
            </a:pPr>
            <a:endParaRPr/>
          </a:p>
        </p:txBody>
      </p:sp>
      <p:sp>
        <p:nvSpPr>
          <p:cNvPr id="757" name="Google Shape;757;g57d3045bbd_2_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7d03bf148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57d03bf148_2_1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57d03bf148_2_1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57d3045bbd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g57d3045bbd_2_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g57d3045bbd_2_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57d3045bbd_2_56:notes"/>
          <p:cNvSpPr>
            <a:spLocks noGrp="1" noRot="1" noChangeAspect="1"/>
          </p:cNvSpPr>
          <p:nvPr>
            <p:ph type="sldImg" idx="2"/>
          </p:nvPr>
        </p:nvSpPr>
        <p:spPr>
          <a:xfrm>
            <a:off x="382141" y="685800"/>
            <a:ext cx="60936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0" name="Google Shape;770;g57d3045bbd_2_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That’s all of our presentation, ulife, hope to make your university life much easier.</a:t>
            </a:r>
            <a:endParaRPr/>
          </a:p>
        </p:txBody>
      </p:sp>
      <p:sp>
        <p:nvSpPr>
          <p:cNvPr id="771" name="Google Shape;771;g57d3045bbd_2_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41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7d03bf148_2_170: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57d03bf148_2_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57d03bf148_2_1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7d03bf148_2_204:notes"/>
          <p:cNvSpPr>
            <a:spLocks noGrp="1" noRot="1" noChangeAspect="1"/>
          </p:cNvSpPr>
          <p:nvPr>
            <p:ph type="sldImg" idx="2"/>
          </p:nvPr>
        </p:nvSpPr>
        <p:spPr>
          <a:xfrm>
            <a:off x="382141" y="685800"/>
            <a:ext cx="609371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57d03bf148_2_2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57d03bf148_2_2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What’s next is the market research</a:t>
            </a:r>
            <a:endParaRPr lang="zh-CN" altLang="en-US" dirty="0"/>
          </a:p>
        </p:txBody>
      </p:sp>
      <p:sp>
        <p:nvSpPr>
          <p:cNvPr id="4" name="灯片编号占位符 3"/>
          <p:cNvSpPr>
            <a:spLocks noGrp="1"/>
          </p:cNvSpPr>
          <p:nvPr>
            <p:ph type="sldNum" sz="quarter" idx="10"/>
          </p:nvPr>
        </p:nvSpPr>
        <p:spPr/>
        <p:txBody>
          <a:bodyPr/>
          <a:lstStyle/>
          <a:p>
            <a:fld id="{71730213-C7A7-41CC-918A-A6DC9FA17251}" type="slidenum">
              <a:rPr lang="zh-CN" altLang="en-US" smtClean="0"/>
              <a:t>7</a:t>
            </a:fld>
            <a:endParaRPr lang="zh-CN" altLang="en-US"/>
          </a:p>
        </p:txBody>
      </p:sp>
    </p:spTree>
    <p:extLst>
      <p:ext uri="{BB962C8B-B14F-4D97-AF65-F5344CB8AC3E}">
        <p14:creationId xmlns:p14="http://schemas.microsoft.com/office/powerpoint/2010/main" val="1299785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There are two main applications in the Google Play market today. One is the professional app focusing on the express delivery service. And the other one is communication app where you can look for the business partner. Here I select two typical cases to explain them in detail.</a:t>
            </a:r>
            <a:endParaRPr lang="zh-CN" altLang="en-US" dirty="0"/>
          </a:p>
        </p:txBody>
      </p:sp>
      <p:sp>
        <p:nvSpPr>
          <p:cNvPr id="4" name="灯片编号占位符 3"/>
          <p:cNvSpPr>
            <a:spLocks noGrp="1"/>
          </p:cNvSpPr>
          <p:nvPr>
            <p:ph type="sldNum" sz="quarter" idx="10"/>
          </p:nvPr>
        </p:nvSpPr>
        <p:spPr/>
        <p:txBody>
          <a:bodyPr/>
          <a:lstStyle/>
          <a:p>
            <a:fld id="{71730213-C7A7-41CC-918A-A6DC9FA17251}" type="slidenum">
              <a:rPr lang="zh-CN" altLang="en-US" smtClean="0"/>
              <a:t>8</a:t>
            </a:fld>
            <a:endParaRPr lang="zh-CN" altLang="en-US"/>
          </a:p>
        </p:txBody>
      </p:sp>
    </p:spTree>
    <p:extLst>
      <p:ext uri="{BB962C8B-B14F-4D97-AF65-F5344CB8AC3E}">
        <p14:creationId xmlns:p14="http://schemas.microsoft.com/office/powerpoint/2010/main" val="3096722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0987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685800" y="1597924"/>
            <a:ext cx="7772400" cy="1102592"/>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371600" y="2914842"/>
            <a:ext cx="6400800" cy="1314536"/>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205992"/>
            <a:ext cx="8229600" cy="85730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57200" y="1200229"/>
            <a:ext cx="8229600" cy="3394695"/>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2313" y="3305393"/>
            <a:ext cx="7772400" cy="1021623"/>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a:off x="722313" y="2180179"/>
            <a:ext cx="7772400" cy="1125214"/>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1" name="Google Shape;71;p16"/>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1" y="204801"/>
            <a:ext cx="3008313" cy="871595"/>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3575050" y="204802"/>
            <a:ext cx="5111750" cy="439012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77" name="Google Shape;77;p17"/>
          <p:cNvSpPr txBox="1">
            <a:spLocks noGrp="1"/>
          </p:cNvSpPr>
          <p:nvPr>
            <p:ph type="body" idx="2"/>
          </p:nvPr>
        </p:nvSpPr>
        <p:spPr>
          <a:xfrm>
            <a:off x="457201" y="1076396"/>
            <a:ext cx="3008313" cy="35185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8" name="Google Shape;78;p17"/>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81"/>
        <p:cNvGrpSpPr/>
        <p:nvPr/>
      </p:nvGrpSpPr>
      <p:grpSpPr>
        <a:xfrm>
          <a:off x="0" y="0"/>
          <a:ext cx="0" cy="0"/>
          <a:chOff x="0" y="0"/>
          <a:chExt cx="0" cy="0"/>
        </a:xfrm>
      </p:grpSpPr>
      <p:sp>
        <p:nvSpPr>
          <p:cNvPr id="82" name="Google Shape;82;p18"/>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457200" y="205992"/>
            <a:ext cx="8229600" cy="85730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9"/>
          <p:cNvSpPr txBox="1">
            <a:spLocks noGrp="1"/>
          </p:cNvSpPr>
          <p:nvPr>
            <p:ph type="body" idx="1"/>
          </p:nvPr>
        </p:nvSpPr>
        <p:spPr>
          <a:xfrm>
            <a:off x="457200" y="1200229"/>
            <a:ext cx="4038600" cy="3394695"/>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8" name="Google Shape;88;p19"/>
          <p:cNvSpPr txBox="1">
            <a:spLocks noGrp="1"/>
          </p:cNvSpPr>
          <p:nvPr>
            <p:ph type="body" idx="2"/>
          </p:nvPr>
        </p:nvSpPr>
        <p:spPr>
          <a:xfrm>
            <a:off x="4648200" y="1200229"/>
            <a:ext cx="4038600" cy="3394695"/>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9" name="Google Shape;89;p19"/>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9"/>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9"/>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457200" y="205992"/>
            <a:ext cx="8229600" cy="85730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0"/>
          <p:cNvSpPr txBox="1">
            <a:spLocks noGrp="1"/>
          </p:cNvSpPr>
          <p:nvPr>
            <p:ph type="body" idx="1"/>
          </p:nvPr>
        </p:nvSpPr>
        <p:spPr>
          <a:xfrm>
            <a:off x="457200" y="1151411"/>
            <a:ext cx="4040188" cy="479853"/>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5" name="Google Shape;95;p20"/>
          <p:cNvSpPr txBox="1">
            <a:spLocks noGrp="1"/>
          </p:cNvSpPr>
          <p:nvPr>
            <p:ph type="body" idx="2"/>
          </p:nvPr>
        </p:nvSpPr>
        <p:spPr>
          <a:xfrm>
            <a:off x="457200" y="1631264"/>
            <a:ext cx="4040188" cy="2963661"/>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6" name="Google Shape;96;p20"/>
          <p:cNvSpPr txBox="1">
            <a:spLocks noGrp="1"/>
          </p:cNvSpPr>
          <p:nvPr>
            <p:ph type="body" idx="3"/>
          </p:nvPr>
        </p:nvSpPr>
        <p:spPr>
          <a:xfrm>
            <a:off x="4645026" y="1151411"/>
            <a:ext cx="4041775" cy="479853"/>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7" name="Google Shape;97;p20"/>
          <p:cNvSpPr txBox="1">
            <a:spLocks noGrp="1"/>
          </p:cNvSpPr>
          <p:nvPr>
            <p:ph type="body" idx="4"/>
          </p:nvPr>
        </p:nvSpPr>
        <p:spPr>
          <a:xfrm>
            <a:off x="4645026" y="1631264"/>
            <a:ext cx="4041775" cy="2963661"/>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8" name="Google Shape;98;p20"/>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0"/>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0"/>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457200" y="205992"/>
            <a:ext cx="8229600" cy="85730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1"/>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687"/>
            <a:ext cx="5486400" cy="425081"/>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611"/>
            <a:ext cx="5486400" cy="3086303"/>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1792288" y="4025769"/>
            <a:ext cx="5486400" cy="603686"/>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92"/>
            <a:ext cx="8229600" cy="85730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652" y="-1217223"/>
            <a:ext cx="3394695"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垂直排列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634" y="1371758"/>
            <a:ext cx="4388933"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634" y="-609441"/>
            <a:ext cx="4388933"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C2E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92"/>
            <a:ext cx="8229600" cy="857307"/>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229"/>
            <a:ext cx="8229600" cy="3394695"/>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576"/>
            <a:ext cx="2133600" cy="27386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576"/>
            <a:ext cx="2895600" cy="273861"/>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576"/>
            <a:ext cx="2133600" cy="27386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7.jpg"/><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6.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cxnSp>
        <p:nvCxnSpPr>
          <p:cNvPr id="130" name="Google Shape;130;p25"/>
          <p:cNvCxnSpPr/>
          <p:nvPr/>
        </p:nvCxnSpPr>
        <p:spPr>
          <a:xfrm flipH="1">
            <a:off x="3121174" y="-165410"/>
            <a:ext cx="2901652" cy="2902738"/>
          </a:xfrm>
          <a:prstGeom prst="straightConnector1">
            <a:avLst/>
          </a:prstGeom>
          <a:noFill/>
          <a:ln w="25400" cap="flat" cmpd="sng">
            <a:solidFill>
              <a:srgbClr val="F7BA3B"/>
            </a:solidFill>
            <a:prstDash val="solid"/>
            <a:round/>
            <a:headEnd type="none" w="sm" len="sm"/>
            <a:tailEnd type="triangle" w="med" len="med"/>
          </a:ln>
        </p:spPr>
      </p:cxnSp>
      <p:sp>
        <p:nvSpPr>
          <p:cNvPr id="131" name="Google Shape;131;p25"/>
          <p:cNvSpPr/>
          <p:nvPr/>
        </p:nvSpPr>
        <p:spPr>
          <a:xfrm>
            <a:off x="2707640" y="2457100"/>
            <a:ext cx="3210560" cy="174499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400"/>
              <a:buFont typeface="Arial"/>
              <a:buNone/>
            </a:pPr>
            <a:endParaRPr sz="1400" i="0" u="none" strike="noStrike" cap="none">
              <a:solidFill>
                <a:schemeClr val="lt1"/>
              </a:solidFill>
            </a:endParaRPr>
          </a:p>
          <a:p>
            <a:pPr marL="800100" marR="0" lvl="1" indent="-342900" algn="l" rtl="0">
              <a:spcBef>
                <a:spcPts val="0"/>
              </a:spcBef>
              <a:spcAft>
                <a:spcPts val="0"/>
              </a:spcAft>
              <a:buClr>
                <a:schemeClr val="lt1"/>
              </a:buClr>
              <a:buSzPts val="1400"/>
              <a:buChar char="•"/>
            </a:pPr>
            <a:r>
              <a:rPr lang="zh-CN" sz="1400" i="0" u="none" strike="noStrike" cap="none">
                <a:solidFill>
                  <a:schemeClr val="lt1"/>
                </a:solidFill>
              </a:rPr>
              <a:t>GUO  Zhen</a:t>
            </a:r>
            <a:r>
              <a:rPr lang="zh-CN">
                <a:solidFill>
                  <a:schemeClr val="lt1"/>
                </a:solidFill>
              </a:rPr>
              <a:t>hu</a:t>
            </a:r>
            <a:r>
              <a:rPr lang="zh-CN" sz="1400" i="0" u="none" strike="noStrike" cap="none">
                <a:solidFill>
                  <a:schemeClr val="lt1"/>
                </a:solidFill>
              </a:rPr>
              <a:t>i        55469991</a:t>
            </a:r>
            <a:endParaRPr sz="1400" i="0" u="none" strike="noStrike" cap="none">
              <a:solidFill>
                <a:schemeClr val="lt1"/>
              </a:solidFill>
            </a:endParaRPr>
          </a:p>
          <a:p>
            <a:pPr marL="800100" marR="0" lvl="1" indent="-342900" algn="l" rtl="0">
              <a:spcBef>
                <a:spcPts val="0"/>
              </a:spcBef>
              <a:spcAft>
                <a:spcPts val="0"/>
              </a:spcAft>
              <a:buClr>
                <a:schemeClr val="lt1"/>
              </a:buClr>
              <a:buSzPts val="1400"/>
              <a:buChar char="•"/>
            </a:pPr>
            <a:r>
              <a:rPr lang="zh-CN" sz="1400" i="0" u="none" strike="noStrike" cap="none">
                <a:solidFill>
                  <a:schemeClr val="lt1"/>
                </a:solidFill>
              </a:rPr>
              <a:t>LIN  Fanggeng       55458792</a:t>
            </a:r>
            <a:endParaRPr sz="1400" i="0" u="none" strike="noStrike" cap="none">
              <a:solidFill>
                <a:schemeClr val="lt1"/>
              </a:solidFill>
            </a:endParaRPr>
          </a:p>
          <a:p>
            <a:pPr marL="800100" marR="0" lvl="1" indent="-342900" algn="l" rtl="0">
              <a:spcBef>
                <a:spcPts val="0"/>
              </a:spcBef>
              <a:spcAft>
                <a:spcPts val="0"/>
              </a:spcAft>
              <a:buClr>
                <a:schemeClr val="lt1"/>
              </a:buClr>
              <a:buSzPts val="1400"/>
              <a:buChar char="•"/>
            </a:pPr>
            <a:r>
              <a:rPr lang="zh-CN" sz="1400" i="0" u="none" strike="noStrike" cap="none">
                <a:solidFill>
                  <a:schemeClr val="lt1"/>
                </a:solidFill>
              </a:rPr>
              <a:t>SUN Yuxi               55422550</a:t>
            </a:r>
            <a:endParaRPr sz="1400" i="0" u="none" strike="noStrike" cap="none">
              <a:solidFill>
                <a:schemeClr val="lt1"/>
              </a:solidFill>
            </a:endParaRPr>
          </a:p>
          <a:p>
            <a:pPr marL="800100" marR="0" lvl="1" indent="-342900" algn="l" rtl="0">
              <a:spcBef>
                <a:spcPts val="0"/>
              </a:spcBef>
              <a:spcAft>
                <a:spcPts val="0"/>
              </a:spcAft>
              <a:buClr>
                <a:schemeClr val="lt1"/>
              </a:buClr>
              <a:buSzPts val="1400"/>
              <a:buChar char="•"/>
            </a:pPr>
            <a:r>
              <a:rPr lang="zh-CN" sz="1400" i="0" u="none" strike="noStrike" cap="none">
                <a:solidFill>
                  <a:schemeClr val="lt1"/>
                </a:solidFill>
              </a:rPr>
              <a:t>XU Jiahe                55395280</a:t>
            </a:r>
            <a:endParaRPr sz="1400" i="0" u="none" strike="noStrike" cap="none">
              <a:solidFill>
                <a:schemeClr val="lt1"/>
              </a:solidFill>
            </a:endParaRPr>
          </a:p>
          <a:p>
            <a:pPr marL="800100" marR="0" lvl="1" indent="-342900" algn="l" rtl="0">
              <a:spcBef>
                <a:spcPts val="0"/>
              </a:spcBef>
              <a:spcAft>
                <a:spcPts val="0"/>
              </a:spcAft>
              <a:buClr>
                <a:schemeClr val="lt1"/>
              </a:buClr>
              <a:buSzPts val="1400"/>
              <a:buChar char="•"/>
            </a:pPr>
            <a:r>
              <a:rPr lang="zh-CN" sz="1400" i="0" u="none" strike="noStrike" cap="none">
                <a:solidFill>
                  <a:schemeClr val="lt1"/>
                </a:solidFill>
              </a:rPr>
              <a:t>ZHOU Zixuan         55366688</a:t>
            </a:r>
            <a:endParaRPr sz="1400" i="0" u="none" strike="noStrike" cap="none">
              <a:solidFill>
                <a:schemeClr val="lt1"/>
              </a:solidFill>
            </a:endParaRPr>
          </a:p>
          <a:p>
            <a:pPr marL="800100" marR="0" lvl="1" indent="-342900" algn="l" rtl="0">
              <a:lnSpc>
                <a:spcPct val="110000"/>
              </a:lnSpc>
              <a:spcBef>
                <a:spcPts val="0"/>
              </a:spcBef>
              <a:spcAft>
                <a:spcPts val="0"/>
              </a:spcAft>
              <a:buClr>
                <a:schemeClr val="lt1"/>
              </a:buClr>
              <a:buSzPts val="1400"/>
              <a:buFont typeface="Arial"/>
              <a:buChar char="•"/>
            </a:pPr>
            <a:r>
              <a:rPr lang="zh-CN" sz="1400" i="0" u="none" strike="noStrike" cap="none">
                <a:solidFill>
                  <a:schemeClr val="lt1"/>
                </a:solidFill>
              </a:rPr>
              <a:t>ZHU Jiaxun            55419023</a:t>
            </a:r>
            <a:endParaRPr sz="1400" i="0" u="none" strike="noStrike" cap="none">
              <a:solidFill>
                <a:schemeClr val="lt1"/>
              </a:solidFill>
            </a:endParaRPr>
          </a:p>
          <a:p>
            <a:pPr marL="0" marR="0" lvl="0" indent="0" algn="l" rtl="0">
              <a:spcBef>
                <a:spcPts val="0"/>
              </a:spcBef>
              <a:spcAft>
                <a:spcPts val="0"/>
              </a:spcAft>
              <a:buClr>
                <a:schemeClr val="lt1"/>
              </a:buClr>
              <a:buSzPts val="1400"/>
              <a:buFont typeface="Arial"/>
              <a:buNone/>
            </a:pPr>
            <a:r>
              <a:rPr lang="zh-CN" sz="1400" i="0" u="none" strike="noStrike" cap="none">
                <a:solidFill>
                  <a:schemeClr val="lt1"/>
                </a:solidFill>
              </a:rPr>
              <a:t>   </a:t>
            </a:r>
            <a:endParaRPr sz="1400" i="0" u="none" strike="noStrike" cap="none">
              <a:solidFill>
                <a:schemeClr val="lt1"/>
              </a:solidFill>
            </a:endParaRPr>
          </a:p>
        </p:txBody>
      </p:sp>
      <p:pic>
        <p:nvPicPr>
          <p:cNvPr id="132" name="Google Shape;132;p25"/>
          <p:cNvPicPr preferRelativeResize="0"/>
          <p:nvPr/>
        </p:nvPicPr>
        <p:blipFill rotWithShape="1">
          <a:blip r:embed="rId3">
            <a:alphaModFix/>
          </a:blip>
          <a:srcRect/>
          <a:stretch/>
        </p:blipFill>
        <p:spPr>
          <a:xfrm>
            <a:off x="-4789040" y="-830499"/>
            <a:ext cx="609600" cy="609600"/>
          </a:xfrm>
          <a:prstGeom prst="rect">
            <a:avLst/>
          </a:prstGeom>
          <a:noFill/>
          <a:ln>
            <a:noFill/>
          </a:ln>
        </p:spPr>
      </p:pic>
      <p:cxnSp>
        <p:nvCxnSpPr>
          <p:cNvPr id="133" name="Google Shape;133;p25"/>
          <p:cNvCxnSpPr/>
          <p:nvPr/>
        </p:nvCxnSpPr>
        <p:spPr>
          <a:xfrm flipH="1">
            <a:off x="-324544" y="1491394"/>
            <a:ext cx="965026" cy="965387"/>
          </a:xfrm>
          <a:prstGeom prst="straightConnector1">
            <a:avLst/>
          </a:prstGeom>
          <a:noFill/>
          <a:ln w="25400" cap="flat" cmpd="sng">
            <a:solidFill>
              <a:srgbClr val="2FB6A8"/>
            </a:solidFill>
            <a:prstDash val="solid"/>
            <a:round/>
            <a:headEnd type="triangle" w="med" len="med"/>
            <a:tailEnd type="none" w="sm" len="sm"/>
          </a:ln>
        </p:spPr>
      </p:cxnSp>
      <p:cxnSp>
        <p:nvCxnSpPr>
          <p:cNvPr id="134" name="Google Shape;134;p25"/>
          <p:cNvCxnSpPr/>
          <p:nvPr/>
        </p:nvCxnSpPr>
        <p:spPr>
          <a:xfrm flipH="1">
            <a:off x="7668344" y="-237445"/>
            <a:ext cx="1080120" cy="1080524"/>
          </a:xfrm>
          <a:prstGeom prst="straightConnector1">
            <a:avLst/>
          </a:prstGeom>
          <a:noFill/>
          <a:ln w="25400" cap="flat" cmpd="sng">
            <a:solidFill>
              <a:srgbClr val="ADD072"/>
            </a:solidFill>
            <a:prstDash val="solid"/>
            <a:round/>
            <a:headEnd type="none" w="sm" len="sm"/>
            <a:tailEnd type="triangle" w="med" len="med"/>
          </a:ln>
        </p:spPr>
      </p:cxnSp>
      <p:cxnSp>
        <p:nvCxnSpPr>
          <p:cNvPr id="135" name="Google Shape;135;p25"/>
          <p:cNvCxnSpPr/>
          <p:nvPr/>
        </p:nvCxnSpPr>
        <p:spPr>
          <a:xfrm flipH="1">
            <a:off x="120100" y="4034727"/>
            <a:ext cx="1728192" cy="1728839"/>
          </a:xfrm>
          <a:prstGeom prst="straightConnector1">
            <a:avLst/>
          </a:prstGeom>
          <a:noFill/>
          <a:ln w="25400" cap="flat" cmpd="sng">
            <a:solidFill>
              <a:srgbClr val="F7BA3B"/>
            </a:solidFill>
            <a:prstDash val="solid"/>
            <a:round/>
            <a:headEnd type="triangle" w="med" len="med"/>
            <a:tailEnd type="none" w="sm" len="sm"/>
          </a:ln>
        </p:spPr>
      </p:cxnSp>
      <p:cxnSp>
        <p:nvCxnSpPr>
          <p:cNvPr id="136" name="Google Shape;136;p25"/>
          <p:cNvCxnSpPr/>
          <p:nvPr/>
        </p:nvCxnSpPr>
        <p:spPr>
          <a:xfrm flipH="1">
            <a:off x="7596336" y="1131219"/>
            <a:ext cx="1979712" cy="1980453"/>
          </a:xfrm>
          <a:prstGeom prst="straightConnector1">
            <a:avLst/>
          </a:prstGeom>
          <a:noFill/>
          <a:ln w="25400" cap="flat" cmpd="sng">
            <a:solidFill>
              <a:srgbClr val="DA634F"/>
            </a:solidFill>
            <a:prstDash val="solid"/>
            <a:round/>
            <a:headEnd type="none" w="sm" len="sm"/>
            <a:tailEnd type="triangle" w="med" len="med"/>
          </a:ln>
        </p:spPr>
      </p:cxnSp>
      <p:cxnSp>
        <p:nvCxnSpPr>
          <p:cNvPr id="137" name="Google Shape;137;p25"/>
          <p:cNvCxnSpPr/>
          <p:nvPr/>
        </p:nvCxnSpPr>
        <p:spPr>
          <a:xfrm flipH="1">
            <a:off x="6948264" y="3796513"/>
            <a:ext cx="1656184" cy="1656804"/>
          </a:xfrm>
          <a:prstGeom prst="straightConnector1">
            <a:avLst/>
          </a:prstGeom>
          <a:noFill/>
          <a:ln w="25400" cap="flat" cmpd="sng">
            <a:solidFill>
              <a:srgbClr val="2FB6A8"/>
            </a:solidFill>
            <a:prstDash val="solid"/>
            <a:round/>
            <a:headEnd type="triangle" w="med" len="med"/>
            <a:tailEnd type="none" w="sm" len="sm"/>
          </a:ln>
        </p:spPr>
      </p:cxnSp>
      <p:cxnSp>
        <p:nvCxnSpPr>
          <p:cNvPr id="138" name="Google Shape;138;p25"/>
          <p:cNvCxnSpPr/>
          <p:nvPr/>
        </p:nvCxnSpPr>
        <p:spPr>
          <a:xfrm flipH="1">
            <a:off x="5292080" y="4660932"/>
            <a:ext cx="767730" cy="768017"/>
          </a:xfrm>
          <a:prstGeom prst="straightConnector1">
            <a:avLst/>
          </a:prstGeom>
          <a:noFill/>
          <a:ln w="25400" cap="flat" cmpd="sng">
            <a:solidFill>
              <a:srgbClr val="DA634F"/>
            </a:solidFill>
            <a:prstDash val="solid"/>
            <a:round/>
            <a:headEnd type="triangle" w="med" len="med"/>
            <a:tailEnd type="none" w="sm" len="sm"/>
          </a:ln>
        </p:spPr>
      </p:cxnSp>
      <p:cxnSp>
        <p:nvCxnSpPr>
          <p:cNvPr id="139" name="Google Shape;139;p25"/>
          <p:cNvCxnSpPr/>
          <p:nvPr/>
        </p:nvCxnSpPr>
        <p:spPr>
          <a:xfrm flipH="1">
            <a:off x="1187624" y="-597620"/>
            <a:ext cx="1541092" cy="1541667"/>
          </a:xfrm>
          <a:prstGeom prst="straightConnector1">
            <a:avLst/>
          </a:prstGeom>
          <a:noFill/>
          <a:ln w="25400" cap="flat" cmpd="sng">
            <a:solidFill>
              <a:srgbClr val="2FB6A8"/>
            </a:solidFill>
            <a:prstDash val="solid"/>
            <a:round/>
            <a:headEnd type="none" w="sm" len="sm"/>
            <a:tailEnd type="triangle" w="med" len="med"/>
          </a:ln>
        </p:spPr>
      </p:cxnSp>
      <p:cxnSp>
        <p:nvCxnSpPr>
          <p:cNvPr id="140" name="Google Shape;140;p25"/>
          <p:cNvCxnSpPr/>
          <p:nvPr/>
        </p:nvCxnSpPr>
        <p:spPr>
          <a:xfrm flipH="1">
            <a:off x="899592" y="2355145"/>
            <a:ext cx="720080" cy="720350"/>
          </a:xfrm>
          <a:prstGeom prst="straightConnector1">
            <a:avLst/>
          </a:prstGeom>
          <a:noFill/>
          <a:ln w="25400" cap="flat" cmpd="sng">
            <a:solidFill>
              <a:srgbClr val="ADD072"/>
            </a:solidFill>
            <a:prstDash val="solid"/>
            <a:round/>
            <a:headEnd type="triangle" w="med" len="med"/>
            <a:tailEnd type="none" w="sm" len="sm"/>
          </a:ln>
        </p:spPr>
      </p:cxnSp>
      <p:sp>
        <p:nvSpPr>
          <p:cNvPr id="141" name="Google Shape;141;p25"/>
          <p:cNvSpPr/>
          <p:nvPr/>
        </p:nvSpPr>
        <p:spPr>
          <a:xfrm>
            <a:off x="4261170" y="4421404"/>
            <a:ext cx="621600" cy="153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1000"/>
              <a:buFont typeface="Arial"/>
              <a:buNone/>
            </a:pPr>
            <a:r>
              <a:rPr lang="zh-CN" sz="1000" b="0" i="0" u="none" strike="noStrike" cap="none">
                <a:solidFill>
                  <a:schemeClr val="lt1"/>
                </a:solidFill>
                <a:latin typeface="Microsoft Yahei"/>
                <a:ea typeface="Microsoft Yahei"/>
                <a:cs typeface="Microsoft Yahei"/>
                <a:sym typeface="Microsoft Yahei"/>
              </a:rPr>
              <a:t>2019.4.12</a:t>
            </a:r>
            <a:endParaRPr sz="1000" b="0" i="0" u="none" strike="noStrike" cap="none">
              <a:solidFill>
                <a:schemeClr val="lt1"/>
              </a:solidFill>
              <a:latin typeface="Microsoft Yahei"/>
              <a:ea typeface="Microsoft Yahei"/>
              <a:cs typeface="Microsoft Yahei"/>
              <a:sym typeface="Microsoft Yahei"/>
            </a:endParaRPr>
          </a:p>
        </p:txBody>
      </p:sp>
      <p:sp>
        <p:nvSpPr>
          <p:cNvPr id="142" name="Google Shape;142;p25"/>
          <p:cNvSpPr/>
          <p:nvPr/>
        </p:nvSpPr>
        <p:spPr>
          <a:xfrm>
            <a:off x="3789045" y="2211263"/>
            <a:ext cx="1565910" cy="2458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1600"/>
              <a:buFont typeface="Arial"/>
              <a:buNone/>
            </a:pPr>
            <a:r>
              <a:rPr lang="zh-CN" sz="1600" b="0" i="0" u="none" strike="noStrike" cap="none">
                <a:solidFill>
                  <a:schemeClr val="lt1"/>
                </a:solidFill>
                <a:latin typeface="Arial"/>
                <a:ea typeface="Arial"/>
                <a:cs typeface="Arial"/>
                <a:sym typeface="Arial"/>
              </a:rPr>
              <a:t>Team Member</a:t>
            </a:r>
            <a:r>
              <a:rPr lang="zh-CN" sz="1600">
                <a:solidFill>
                  <a:schemeClr val="lt1"/>
                </a:solidFill>
              </a:rPr>
              <a:t>s</a:t>
            </a:r>
            <a:r>
              <a:rPr lang="zh-CN" sz="1600" b="0" i="0" u="none" strike="noStrike" cap="none">
                <a:solidFill>
                  <a:schemeClr val="lt1"/>
                </a:solidFill>
                <a:latin typeface="Arial"/>
                <a:ea typeface="Arial"/>
                <a:cs typeface="Arial"/>
                <a:sym typeface="Arial"/>
              </a:rPr>
              <a:t>:</a:t>
            </a:r>
            <a:endParaRPr sz="1600" b="0" i="0" u="none" strike="noStrike" cap="none">
              <a:solidFill>
                <a:schemeClr val="lt1"/>
              </a:solidFill>
              <a:latin typeface="Microsoft Yahei"/>
              <a:ea typeface="Microsoft Yahei"/>
              <a:cs typeface="Microsoft Yahei"/>
              <a:sym typeface="Microsoft Yahei"/>
            </a:endParaRPr>
          </a:p>
        </p:txBody>
      </p:sp>
      <p:pic>
        <p:nvPicPr>
          <p:cNvPr id="143" name="Google Shape;143;p25"/>
          <p:cNvPicPr preferRelativeResize="0"/>
          <p:nvPr/>
        </p:nvPicPr>
        <p:blipFill rotWithShape="1">
          <a:blip r:embed="rId4">
            <a:alphaModFix/>
          </a:blip>
          <a:srcRect/>
          <a:stretch/>
        </p:blipFill>
        <p:spPr>
          <a:xfrm>
            <a:off x="3112135" y="423704"/>
            <a:ext cx="2806065" cy="1724660"/>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additive="base">
                                        <p:cTn id="7" dur="750"/>
                                        <p:tgtEl>
                                          <p:spTgt spid="13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100"/>
                                  </p:stCondLst>
                                  <p:childTnLst>
                                    <p:set>
                                      <p:cBhvr>
                                        <p:cTn id="9" dur="1" fill="hold">
                                          <p:stCondLst>
                                            <p:cond delay="0"/>
                                          </p:stCondLst>
                                        </p:cTn>
                                        <p:tgtEl>
                                          <p:spTgt spid="130"/>
                                        </p:tgtEl>
                                        <p:attrNameLst>
                                          <p:attrName>style.visibility</p:attrName>
                                        </p:attrNameLst>
                                      </p:cBhvr>
                                      <p:to>
                                        <p:strVal val="visible"/>
                                      </p:to>
                                    </p:set>
                                    <p:anim calcmode="lin" valueType="num">
                                      <p:cBhvr additive="base">
                                        <p:cTn id="10" dur="750"/>
                                        <p:tgtEl>
                                          <p:spTgt spid="130"/>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200"/>
                                  </p:stCondLst>
                                  <p:childTnLst>
                                    <p:set>
                                      <p:cBhvr>
                                        <p:cTn id="12" dur="1" fill="hold">
                                          <p:stCondLst>
                                            <p:cond delay="0"/>
                                          </p:stCondLst>
                                        </p:cTn>
                                        <p:tgtEl>
                                          <p:spTgt spid="134"/>
                                        </p:tgtEl>
                                        <p:attrNameLst>
                                          <p:attrName>style.visibility</p:attrName>
                                        </p:attrNameLst>
                                      </p:cBhvr>
                                      <p:to>
                                        <p:strVal val="visible"/>
                                      </p:to>
                                    </p:set>
                                    <p:anim calcmode="lin" valueType="num">
                                      <p:cBhvr additive="base">
                                        <p:cTn id="13" dur="750"/>
                                        <p:tgtEl>
                                          <p:spTgt spid="134"/>
                                        </p:tgtEl>
                                        <p:attrNameLst>
                                          <p:attrName>ppt_y</p:attrName>
                                        </p:attrNameLst>
                                      </p:cBhvr>
                                      <p:tavLst>
                                        <p:tav tm="0">
                                          <p:val>
                                            <p:strVal val="#ppt_y-1"/>
                                          </p:val>
                                        </p:tav>
                                        <p:tav tm="100000">
                                          <p:val>
                                            <p:strVal val="#ppt_y"/>
                                          </p:val>
                                        </p:tav>
                                      </p:tavLst>
                                    </p:anim>
                                  </p:childTnLst>
                                </p:cTn>
                              </p:par>
                              <p:par>
                                <p:cTn id="14" presetID="2" presetClass="entr" presetSubtype="8" fill="hold" nodeType="withEffect">
                                  <p:stCondLst>
                                    <p:cond delay="300"/>
                                  </p:stCondLst>
                                  <p:childTnLst>
                                    <p:set>
                                      <p:cBhvr>
                                        <p:cTn id="15" dur="1" fill="hold">
                                          <p:stCondLst>
                                            <p:cond delay="0"/>
                                          </p:stCondLst>
                                        </p:cTn>
                                        <p:tgtEl>
                                          <p:spTgt spid="136"/>
                                        </p:tgtEl>
                                        <p:attrNameLst>
                                          <p:attrName>style.visibility</p:attrName>
                                        </p:attrNameLst>
                                      </p:cBhvr>
                                      <p:to>
                                        <p:strVal val="visible"/>
                                      </p:to>
                                    </p:set>
                                    <p:anim calcmode="lin" valueType="num">
                                      <p:cBhvr additive="base">
                                        <p:cTn id="16" dur="750"/>
                                        <p:tgtEl>
                                          <p:spTgt spid="136"/>
                                        </p:tgtEl>
                                        <p:attrNameLst>
                                          <p:attrName>ppt_x</p:attrName>
                                        </p:attrNameLst>
                                      </p:cBhvr>
                                      <p:tavLst>
                                        <p:tav tm="0">
                                          <p:val>
                                            <p:strVal val="#ppt_x-1"/>
                                          </p:val>
                                        </p:tav>
                                        <p:tav tm="100000">
                                          <p:val>
                                            <p:strVal val="#ppt_x"/>
                                          </p:val>
                                        </p:tav>
                                      </p:tavLst>
                                    </p:anim>
                                  </p:childTnLst>
                                </p:cTn>
                              </p:par>
                              <p:par>
                                <p:cTn id="17" presetID="2" presetClass="entr" presetSubtype="4" fill="hold" nodeType="withEffect">
                                  <p:stCondLst>
                                    <p:cond delay="400"/>
                                  </p:stCondLst>
                                  <p:childTnLst>
                                    <p:set>
                                      <p:cBhvr>
                                        <p:cTn id="18" dur="1" fill="hold">
                                          <p:stCondLst>
                                            <p:cond delay="0"/>
                                          </p:stCondLst>
                                        </p:cTn>
                                        <p:tgtEl>
                                          <p:spTgt spid="138"/>
                                        </p:tgtEl>
                                        <p:attrNameLst>
                                          <p:attrName>style.visibility</p:attrName>
                                        </p:attrNameLst>
                                      </p:cBhvr>
                                      <p:to>
                                        <p:strVal val="visible"/>
                                      </p:to>
                                    </p:set>
                                    <p:anim calcmode="lin" valueType="num">
                                      <p:cBhvr additive="base">
                                        <p:cTn id="19" dur="750"/>
                                        <p:tgtEl>
                                          <p:spTgt spid="138"/>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300"/>
                                  </p:stCondLst>
                                  <p:childTnLst>
                                    <p:set>
                                      <p:cBhvr>
                                        <p:cTn id="21" dur="1" fill="hold">
                                          <p:stCondLst>
                                            <p:cond delay="0"/>
                                          </p:stCondLst>
                                        </p:cTn>
                                        <p:tgtEl>
                                          <p:spTgt spid="137"/>
                                        </p:tgtEl>
                                        <p:attrNameLst>
                                          <p:attrName>style.visibility</p:attrName>
                                        </p:attrNameLst>
                                      </p:cBhvr>
                                      <p:to>
                                        <p:strVal val="visible"/>
                                      </p:to>
                                    </p:set>
                                    <p:anim calcmode="lin" valueType="num">
                                      <p:cBhvr additive="base">
                                        <p:cTn id="22" dur="750"/>
                                        <p:tgtEl>
                                          <p:spTgt spid="137"/>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135"/>
                                        </p:tgtEl>
                                        <p:attrNameLst>
                                          <p:attrName>style.visibility</p:attrName>
                                        </p:attrNameLst>
                                      </p:cBhvr>
                                      <p:to>
                                        <p:strVal val="visible"/>
                                      </p:to>
                                    </p:set>
                                    <p:anim calcmode="lin" valueType="num">
                                      <p:cBhvr additive="base">
                                        <p:cTn id="25" dur="750"/>
                                        <p:tgtEl>
                                          <p:spTgt spid="135"/>
                                        </p:tgtEl>
                                        <p:attrNameLst>
                                          <p:attrName>ppt_y</p:attrName>
                                        </p:attrNameLst>
                                      </p:cBhvr>
                                      <p:tavLst>
                                        <p:tav tm="0">
                                          <p:val>
                                            <p:strVal val="#ppt_y+1"/>
                                          </p:val>
                                        </p:tav>
                                        <p:tav tm="100000">
                                          <p:val>
                                            <p:strVal val="#ppt_y"/>
                                          </p:val>
                                        </p:tav>
                                      </p:tavLst>
                                    </p:anim>
                                  </p:childTnLst>
                                </p:cTn>
                              </p:par>
                              <p:par>
                                <p:cTn id="26" presetID="2" presetClass="entr" presetSubtype="8" fill="hold" nodeType="withEffect">
                                  <p:stCondLst>
                                    <p:cond delay="100"/>
                                  </p:stCondLst>
                                  <p:childTnLst>
                                    <p:set>
                                      <p:cBhvr>
                                        <p:cTn id="27" dur="1" fill="hold">
                                          <p:stCondLst>
                                            <p:cond delay="0"/>
                                          </p:stCondLst>
                                        </p:cTn>
                                        <p:tgtEl>
                                          <p:spTgt spid="140"/>
                                        </p:tgtEl>
                                        <p:attrNameLst>
                                          <p:attrName>style.visibility</p:attrName>
                                        </p:attrNameLst>
                                      </p:cBhvr>
                                      <p:to>
                                        <p:strVal val="visible"/>
                                      </p:to>
                                    </p:set>
                                    <p:anim calcmode="lin" valueType="num">
                                      <p:cBhvr additive="base">
                                        <p:cTn id="28" dur="750"/>
                                        <p:tgtEl>
                                          <p:spTgt spid="140"/>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750"/>
                                        <p:tgtEl>
                                          <p:spTgt spid="133"/>
                                        </p:tgtEl>
                                        <p:attrNameLst>
                                          <p:attrName>ppt_x</p:attrName>
                                        </p:attrNameLst>
                                      </p:cBhvr>
                                      <p:tavLst>
                                        <p:tav tm="0">
                                          <p:val>
                                            <p:strVal val="#ppt_x-1"/>
                                          </p:val>
                                        </p:tav>
                                        <p:tav tm="100000">
                                          <p:val>
                                            <p:strVal val="#ppt_x"/>
                                          </p:val>
                                        </p:tav>
                                      </p:tavLst>
                                    </p:anim>
                                  </p:childTnLst>
                                </p:cTn>
                              </p:par>
                              <p:par>
                                <p:cTn id="32" presetID="2" presetClass="entr" presetSubtype="4" fill="hold" nodeType="withEffect">
                                  <p:stCondLst>
                                    <p:cond delay="1000"/>
                                  </p:stCondLst>
                                  <p:childTnLst>
                                    <p:set>
                                      <p:cBhvr>
                                        <p:cTn id="33" dur="1" fill="hold">
                                          <p:stCondLst>
                                            <p:cond delay="0"/>
                                          </p:stCondLst>
                                        </p:cTn>
                                        <p:tgtEl>
                                          <p:spTgt spid="131"/>
                                        </p:tgtEl>
                                        <p:attrNameLst>
                                          <p:attrName>style.visibility</p:attrName>
                                        </p:attrNameLst>
                                      </p:cBhvr>
                                      <p:to>
                                        <p:strVal val="visible"/>
                                      </p:to>
                                    </p:set>
                                    <p:anim calcmode="lin" valueType="num">
                                      <p:cBhvr additive="base">
                                        <p:cTn id="34" dur="600"/>
                                        <p:tgtEl>
                                          <p:spTgt spid="131"/>
                                        </p:tgtEl>
                                        <p:attrNameLst>
                                          <p:attrName>ppt_y</p:attrName>
                                        </p:attrNameLst>
                                      </p:cBhvr>
                                      <p:tavLst>
                                        <p:tav tm="0">
                                          <p:val>
                                            <p:strVal val="#ppt_y+1"/>
                                          </p:val>
                                        </p:tav>
                                        <p:tav tm="100000">
                                          <p:val>
                                            <p:strVal val="#ppt_y"/>
                                          </p:val>
                                        </p:tav>
                                      </p:tavLst>
                                    </p:anim>
                                  </p:childTnLst>
                                </p:cTn>
                              </p:par>
                              <p:par>
                                <p:cTn id="35" presetID="2" presetClass="entr" presetSubtype="2" fill="hold" nodeType="withEffect">
                                  <p:stCondLst>
                                    <p:cond delay="1300"/>
                                  </p:stCondLst>
                                  <p:childTnLst>
                                    <p:set>
                                      <p:cBhvr>
                                        <p:cTn id="36" dur="1" fill="hold">
                                          <p:stCondLst>
                                            <p:cond delay="0"/>
                                          </p:stCondLst>
                                        </p:cTn>
                                        <p:tgtEl>
                                          <p:spTgt spid="141"/>
                                        </p:tgtEl>
                                        <p:attrNameLst>
                                          <p:attrName>style.visibility</p:attrName>
                                        </p:attrNameLst>
                                      </p:cBhvr>
                                      <p:to>
                                        <p:strVal val="visible"/>
                                      </p:to>
                                    </p:set>
                                    <p:anim calcmode="lin" valueType="num">
                                      <p:cBhvr additive="base">
                                        <p:cTn id="37" dur="1000"/>
                                        <p:tgtEl>
                                          <p:spTgt spid="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2" y="641152"/>
            <a:ext cx="4968449" cy="994494"/>
          </a:xfrm>
        </p:spPr>
        <p:txBody>
          <a:bodyPr anchor="ctr">
            <a:normAutofit/>
          </a:bodyPr>
          <a:lstStyle/>
          <a:p>
            <a:r>
              <a:rPr lang="en-US" sz="3200" dirty="0">
                <a:solidFill>
                  <a:schemeClr val="accent2"/>
                </a:solidFill>
                <a:latin typeface="Arial Unicode MS" panose="020B0604020202020204" charset="-122"/>
                <a:ea typeface="Arial Unicode MS" panose="020B0604020202020204" charset="-122"/>
              </a:rPr>
              <a:t>1.1 Privacy</a:t>
            </a:r>
          </a:p>
        </p:txBody>
      </p:sp>
      <p:sp>
        <p:nvSpPr>
          <p:cNvPr id="4" name="Text Placeholder 3"/>
          <p:cNvSpPr>
            <a:spLocks noGrp="1"/>
          </p:cNvSpPr>
          <p:nvPr>
            <p:ph type="body" sz="half" idx="2"/>
          </p:nvPr>
        </p:nvSpPr>
        <p:spPr>
          <a:xfrm>
            <a:off x="446756" y="1480948"/>
            <a:ext cx="4978895" cy="2350179"/>
          </a:xfrm>
        </p:spPr>
        <p:txBody>
          <a:bodyPr anchor="ctr"/>
          <a:lstStyle/>
          <a:p>
            <a:r>
              <a:rPr lang="en-US" sz="1600" dirty="0">
                <a:solidFill>
                  <a:schemeClr val="bg1">
                    <a:lumMod val="85000"/>
                  </a:schemeClr>
                </a:solidFill>
              </a:rPr>
              <a:t>If you want to experience the service of this app, the first step is to </a:t>
            </a:r>
            <a:r>
              <a:rPr lang="en-US" sz="1800" dirty="0">
                <a:solidFill>
                  <a:schemeClr val="bg1">
                    <a:lumMod val="85000"/>
                  </a:schemeClr>
                </a:solidFill>
              </a:rPr>
              <a:t>register</a:t>
            </a:r>
            <a:r>
              <a:rPr lang="en-US" sz="1600" dirty="0">
                <a:solidFill>
                  <a:schemeClr val="bg1">
                    <a:lumMod val="85000"/>
                  </a:schemeClr>
                </a:solidFill>
              </a:rPr>
              <a:t> an account with your real name, wechat number and your phone number.</a:t>
            </a:r>
          </a:p>
          <a:p>
            <a:endParaRPr lang="en-US" sz="1600" dirty="0">
              <a:solidFill>
                <a:schemeClr val="bg1">
                  <a:lumMod val="85000"/>
                </a:schemeClr>
              </a:solidFill>
            </a:endParaRPr>
          </a:p>
        </p:txBody>
      </p:sp>
      <p:pic>
        <p:nvPicPr>
          <p:cNvPr id="5" name="Content Placeholder 9" descr="A screenshot of a cell phone&#10;&#10;Description automatically generate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8184" y="205518"/>
            <a:ext cx="2088232" cy="4519460"/>
          </a:xfrm>
        </p:spPr>
      </p:pic>
    </p:spTree>
    <p:extLst>
      <p:ext uri="{BB962C8B-B14F-4D97-AF65-F5344CB8AC3E}">
        <p14:creationId xmlns:p14="http://schemas.microsoft.com/office/powerpoint/2010/main" val="218160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2698" y="1059583"/>
            <a:ext cx="5111750" cy="926071"/>
          </a:xfrm>
        </p:spPr>
        <p:txBody>
          <a:bodyPr anchor="ctr"/>
          <a:lstStyle/>
          <a:p>
            <a:pPr marL="0" indent="0">
              <a:buNone/>
            </a:pPr>
            <a:r>
              <a:rPr lang="en-US" b="1" dirty="0">
                <a:solidFill>
                  <a:schemeClr val="accent2"/>
                </a:solidFill>
                <a:latin typeface="Arial Unicode MS (Body)" charset="0"/>
              </a:rPr>
              <a:t>1.2 The right of choice</a:t>
            </a: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05519"/>
            <a:ext cx="2177122" cy="4707295"/>
          </a:xfrm>
          <a:prstGeom prst="rect">
            <a:avLst/>
          </a:prstGeom>
        </p:spPr>
      </p:pic>
      <p:sp>
        <p:nvSpPr>
          <p:cNvPr id="6" name="TextBox 5"/>
          <p:cNvSpPr txBox="1"/>
          <p:nvPr/>
        </p:nvSpPr>
        <p:spPr>
          <a:xfrm>
            <a:off x="3492698" y="2509385"/>
            <a:ext cx="4219256" cy="738664"/>
          </a:xfrm>
          <a:prstGeom prst="rect">
            <a:avLst/>
          </a:prstGeom>
          <a:noFill/>
        </p:spPr>
        <p:txBody>
          <a:bodyPr wrap="square" rtlCol="0">
            <a:spAutoFit/>
          </a:bodyPr>
          <a:lstStyle/>
          <a:p>
            <a:r>
              <a:rPr lang="en-US" dirty="0">
                <a:solidFill>
                  <a:schemeClr val="bg1">
                    <a:lumMod val="85000"/>
                  </a:schemeClr>
                </a:solidFill>
              </a:rPr>
              <a:t>When you click on one of the published service, the first thing you need to do is paying.</a:t>
            </a:r>
          </a:p>
          <a:p>
            <a:endParaRPr lang="en-US" dirty="0">
              <a:solidFill>
                <a:schemeClr val="bg1">
                  <a:lumMod val="85000"/>
                </a:schemeClr>
              </a:solidFill>
            </a:endParaRPr>
          </a:p>
        </p:txBody>
      </p:sp>
    </p:spTree>
    <p:extLst>
      <p:ext uri="{BB962C8B-B14F-4D97-AF65-F5344CB8AC3E}">
        <p14:creationId xmlns:p14="http://schemas.microsoft.com/office/powerpoint/2010/main" val="745942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771550"/>
            <a:ext cx="4824536" cy="864096"/>
          </a:xfrm>
        </p:spPr>
        <p:txBody>
          <a:bodyPr anchor="ctr">
            <a:noAutofit/>
          </a:bodyPr>
          <a:lstStyle/>
          <a:p>
            <a:r>
              <a:rPr lang="en-US" sz="3200" dirty="0">
                <a:solidFill>
                  <a:schemeClr val="accent2"/>
                </a:solidFill>
                <a:latin typeface="Arial Unicode MS" panose="020B0604020202020204" charset="-122"/>
                <a:ea typeface="Arial Unicode MS" panose="020B0604020202020204" charset="-122"/>
              </a:rPr>
              <a:t>1.3 The complaint service</a:t>
            </a:r>
          </a:p>
        </p:txBody>
      </p:sp>
      <p:sp>
        <p:nvSpPr>
          <p:cNvPr id="4" name="Text Placeholder 3"/>
          <p:cNvSpPr>
            <a:spLocks noGrp="1"/>
          </p:cNvSpPr>
          <p:nvPr>
            <p:ph type="body" sz="half" idx="2"/>
          </p:nvPr>
        </p:nvSpPr>
        <p:spPr>
          <a:xfrm>
            <a:off x="207907" y="1954498"/>
            <a:ext cx="4618855" cy="1440161"/>
          </a:xfrm>
        </p:spPr>
        <p:txBody>
          <a:bodyPr/>
          <a:lstStyle/>
          <a:p>
            <a:r>
              <a:rPr lang="en-US" sz="1800" dirty="0">
                <a:solidFill>
                  <a:schemeClr val="bg1">
                    <a:lumMod val="85000"/>
                  </a:schemeClr>
                </a:solidFill>
              </a:rPr>
              <a:t>	In this app, there is no complaint entrance for this function which means troubles come after the incidents.</a:t>
            </a:r>
          </a:p>
          <a:p>
            <a:endParaRPr lang="en-US" sz="1800" dirty="0">
              <a:solidFill>
                <a:schemeClr val="bg1">
                  <a:lumMod val="85000"/>
                </a:schemeClr>
              </a:solidFill>
            </a:endParaRPr>
          </a:p>
        </p:txBody>
      </p:sp>
      <p:pic>
        <p:nvPicPr>
          <p:cNvPr id="5" name="Content Placeholder 9" descr="A screenshot of a cell phone&#10;&#10;Description automatically generate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2161" y="377825"/>
            <a:ext cx="2027421" cy="4387850"/>
          </a:xfrm>
        </p:spPr>
      </p:pic>
    </p:spTree>
    <p:extLst>
      <p:ext uri="{BB962C8B-B14F-4D97-AF65-F5344CB8AC3E}">
        <p14:creationId xmlns:p14="http://schemas.microsoft.com/office/powerpoint/2010/main" val="5492731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nitor, sky, sitting&#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3" y="70137"/>
            <a:ext cx="2814315" cy="5003227"/>
          </a:xfrm>
          <a:prstGeom prst="rect">
            <a:avLst/>
          </a:prstGeom>
        </p:spPr>
      </p:pic>
      <p:sp>
        <p:nvSpPr>
          <p:cNvPr id="4" name="TextBox 3"/>
          <p:cNvSpPr txBox="1"/>
          <p:nvPr/>
        </p:nvSpPr>
        <p:spPr>
          <a:xfrm>
            <a:off x="4860033" y="1995687"/>
            <a:ext cx="3095719" cy="830997"/>
          </a:xfrm>
          <a:prstGeom prst="rect">
            <a:avLst/>
          </a:prstGeom>
          <a:noFill/>
        </p:spPr>
        <p:txBody>
          <a:bodyPr wrap="none" rtlCol="0">
            <a:spAutoFit/>
          </a:bodyPr>
          <a:lstStyle/>
          <a:p>
            <a:r>
              <a:rPr lang="en-US" sz="4800" dirty="0">
                <a:solidFill>
                  <a:schemeClr val="accent2"/>
                </a:solidFill>
                <a:effectLst>
                  <a:outerShdw blurRad="50800" dist="38100" dir="2700000" algn="tl" rotWithShape="0">
                    <a:prstClr val="black">
                      <a:alpha val="40000"/>
                    </a:prstClr>
                  </a:outerShdw>
                </a:effectLst>
                <a:latin typeface="Arial Unicode MS" panose="020B0604020202020204" charset="-122"/>
                <a:ea typeface="Arial Unicode MS" panose="020B0604020202020204" charset="-122"/>
              </a:rPr>
              <a:t>2. WeChat</a:t>
            </a:r>
          </a:p>
        </p:txBody>
      </p:sp>
    </p:spTree>
    <p:extLst>
      <p:ext uri="{BB962C8B-B14F-4D97-AF65-F5344CB8AC3E}">
        <p14:creationId xmlns:p14="http://schemas.microsoft.com/office/powerpoint/2010/main" val="3154496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04" y="339503"/>
            <a:ext cx="3008313" cy="871269"/>
          </a:xfrm>
        </p:spPr>
        <p:txBody>
          <a:bodyPr>
            <a:normAutofit fontScale="90000"/>
          </a:bodyPr>
          <a:lstStyle/>
          <a:p>
            <a:r>
              <a:rPr lang="en-US" altLang="zh-CN" sz="3200" dirty="0">
                <a:solidFill>
                  <a:schemeClr val="accent2"/>
                </a:solidFill>
                <a:latin typeface="Arial Unicode MS" panose="020B0604020202020204" charset="-122"/>
                <a:ea typeface="Arial Unicode MS" panose="020B0604020202020204" charset="-122"/>
              </a:rPr>
              <a:t>2.1 Less is more</a:t>
            </a:r>
            <a:endParaRPr lang="en-US" sz="3200" dirty="0">
              <a:solidFill>
                <a:schemeClr val="accent2"/>
              </a:solidFill>
              <a:latin typeface="Arial Unicode MS" panose="020B0604020202020204" charset="-122"/>
              <a:ea typeface="Arial Unicode MS" panose="020B0604020202020204" charset="-122"/>
            </a:endParaRPr>
          </a:p>
        </p:txBody>
      </p:sp>
      <p:sp>
        <p:nvSpPr>
          <p:cNvPr id="4" name="Text Placeholder 3"/>
          <p:cNvSpPr>
            <a:spLocks noGrp="1"/>
          </p:cNvSpPr>
          <p:nvPr>
            <p:ph type="body" sz="half" idx="2"/>
          </p:nvPr>
        </p:nvSpPr>
        <p:spPr>
          <a:xfrm>
            <a:off x="395537" y="1347614"/>
            <a:ext cx="4752527" cy="3390400"/>
          </a:xfrm>
        </p:spPr>
        <p:txBody>
          <a:bodyPr>
            <a:normAutofit/>
          </a:bodyPr>
          <a:lstStyle/>
          <a:p>
            <a:pPr>
              <a:lnSpc>
                <a:spcPct val="90000"/>
              </a:lnSpc>
            </a:pPr>
            <a:r>
              <a:rPr lang="en-US" sz="1800" dirty="0">
                <a:solidFill>
                  <a:schemeClr val="bg1">
                    <a:lumMod val="85000"/>
                  </a:schemeClr>
                </a:solidFill>
              </a:rPr>
              <a:t>Steps of getting this service in wechat:</a:t>
            </a:r>
          </a:p>
          <a:p>
            <a:pPr indent="-182880">
              <a:lnSpc>
                <a:spcPct val="90000"/>
              </a:lnSpc>
              <a:buFont typeface="Wingdings" panose="05000000000000000000" pitchFamily="2" charset="2"/>
              <a:buChar char="§"/>
            </a:pPr>
            <a:r>
              <a:rPr lang="en-US" sz="1800" dirty="0">
                <a:solidFill>
                  <a:schemeClr val="bg1">
                    <a:lumMod val="85000"/>
                  </a:schemeClr>
                </a:solidFill>
              </a:rPr>
              <a:t>1. Search for the service</a:t>
            </a:r>
          </a:p>
          <a:p>
            <a:pPr indent="-182880">
              <a:lnSpc>
                <a:spcPct val="90000"/>
              </a:lnSpc>
              <a:buFont typeface="Wingdings" panose="05000000000000000000" pitchFamily="2" charset="2"/>
              <a:buChar char="§"/>
            </a:pPr>
            <a:r>
              <a:rPr lang="en-US" sz="1800" dirty="0">
                <a:solidFill>
                  <a:schemeClr val="bg1">
                    <a:lumMod val="85000"/>
                  </a:schemeClr>
                </a:solidFill>
              </a:rPr>
              <a:t>2. Send the friend request to the appropriate people</a:t>
            </a:r>
          </a:p>
          <a:p>
            <a:pPr indent="-182880">
              <a:lnSpc>
                <a:spcPct val="90000"/>
              </a:lnSpc>
              <a:buFont typeface="Wingdings" panose="05000000000000000000" pitchFamily="2" charset="2"/>
              <a:buChar char="§"/>
            </a:pPr>
            <a:r>
              <a:rPr lang="en-US" sz="1800" dirty="0">
                <a:solidFill>
                  <a:schemeClr val="bg1">
                    <a:lumMod val="85000"/>
                  </a:schemeClr>
                </a:solidFill>
              </a:rPr>
              <a:t>3. Discuss the details of your business</a:t>
            </a:r>
          </a:p>
          <a:p>
            <a:pPr indent="-182880">
              <a:lnSpc>
                <a:spcPct val="90000"/>
              </a:lnSpc>
              <a:buFont typeface="Wingdings" panose="05000000000000000000" pitchFamily="2" charset="2"/>
              <a:buChar char="§"/>
            </a:pPr>
            <a:r>
              <a:rPr lang="en-US" sz="1800" dirty="0">
                <a:solidFill>
                  <a:schemeClr val="bg1">
                    <a:lumMod val="85000"/>
                  </a:schemeClr>
                </a:solidFill>
              </a:rPr>
              <a:t>4. if(he == the correct guy){</a:t>
            </a:r>
          </a:p>
          <a:p>
            <a:pPr marL="731520" lvl="2"/>
            <a:r>
              <a:rPr lang="en-US" sz="1800" dirty="0">
                <a:solidFill>
                  <a:schemeClr val="bg1">
                    <a:lumMod val="85000"/>
                  </a:schemeClr>
                </a:solidFill>
              </a:rPr>
              <a:t>    make the deal;</a:t>
            </a:r>
          </a:p>
          <a:p>
            <a:pPr marL="731520" lvl="2"/>
            <a:r>
              <a:rPr lang="en-US" sz="1800" dirty="0">
                <a:solidFill>
                  <a:schemeClr val="bg1">
                    <a:lumMod val="85000"/>
                  </a:schemeClr>
                </a:solidFill>
              </a:rPr>
              <a:t>    delete his wechat account;</a:t>
            </a:r>
          </a:p>
          <a:p>
            <a:pPr>
              <a:lnSpc>
                <a:spcPct val="90000"/>
              </a:lnSpc>
            </a:pPr>
            <a:r>
              <a:rPr lang="en-US" sz="1800" dirty="0">
                <a:solidFill>
                  <a:schemeClr val="bg1">
                    <a:lumMod val="85000"/>
                  </a:schemeClr>
                </a:solidFill>
              </a:rPr>
              <a:t>       }else{</a:t>
            </a:r>
          </a:p>
          <a:p>
            <a:pPr>
              <a:lnSpc>
                <a:spcPct val="90000"/>
              </a:lnSpc>
            </a:pPr>
            <a:r>
              <a:rPr lang="en-US" sz="1800" dirty="0">
                <a:solidFill>
                  <a:schemeClr val="bg1">
                    <a:lumMod val="85000"/>
                  </a:schemeClr>
                </a:solidFill>
              </a:rPr>
              <a:t>	keep searching for the correct guy;</a:t>
            </a:r>
          </a:p>
          <a:p>
            <a:pPr>
              <a:lnSpc>
                <a:spcPct val="90000"/>
              </a:lnSpc>
            </a:pPr>
            <a:r>
              <a:rPr lang="en-US" sz="1800" dirty="0">
                <a:solidFill>
                  <a:schemeClr val="bg1">
                    <a:lumMod val="85000"/>
                  </a:schemeClr>
                </a:solidFill>
              </a:rPr>
              <a:t>       }</a:t>
            </a:r>
          </a:p>
          <a:p>
            <a:endParaRPr lang="en-US" sz="1800" dirty="0">
              <a:solidFill>
                <a:schemeClr val="bg1">
                  <a:lumMod val="85000"/>
                </a:schemeClr>
              </a:solidFill>
            </a:endParaRPr>
          </a:p>
        </p:txBody>
      </p:sp>
      <p:pic>
        <p:nvPicPr>
          <p:cNvPr id="10" name="Picture 9" descr="A screenshot of a cell phon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087" y="86465"/>
            <a:ext cx="2291985" cy="4970570"/>
          </a:xfrm>
          <a:prstGeom prst="rect">
            <a:avLst/>
          </a:prstGeom>
        </p:spPr>
      </p:pic>
    </p:spTree>
    <p:extLst>
      <p:ext uri="{BB962C8B-B14F-4D97-AF65-F5344CB8AC3E}">
        <p14:creationId xmlns:p14="http://schemas.microsoft.com/office/powerpoint/2010/main" val="72338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fade">
                                      <p:cBhvr>
                                        <p:cTn id="33" dur="1000"/>
                                        <p:tgtEl>
                                          <p:spTgt spid="4">
                                            <p:txEl>
                                              <p:pRg st="3" end="3"/>
                                            </p:txEl>
                                          </p:spTgt>
                                        </p:tgtEl>
                                      </p:cBhvr>
                                    </p:animEffect>
                                    <p:anim calcmode="lin" valueType="num">
                                      <p:cBhvr>
                                        <p:cTn id="3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1000"/>
                                        <p:tgtEl>
                                          <p:spTgt spid="4">
                                            <p:txEl>
                                              <p:pRg st="4" end="4"/>
                                            </p:txEl>
                                          </p:spTgt>
                                        </p:tgtEl>
                                      </p:cBhvr>
                                    </p:animEffect>
                                    <p:anim calcmode="lin" valueType="num">
                                      <p:cBhvr>
                                        <p:cTn id="41"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Effect transition="in" filter="fade">
                                      <p:cBhvr>
                                        <p:cTn id="45" dur="1000"/>
                                        <p:tgtEl>
                                          <p:spTgt spid="4">
                                            <p:txEl>
                                              <p:pRg st="5" end="5"/>
                                            </p:txEl>
                                          </p:spTgt>
                                        </p:tgtEl>
                                      </p:cBhvr>
                                    </p:animEffect>
                                    <p:anim calcmode="lin" valueType="num">
                                      <p:cBhvr>
                                        <p:cTn id="4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Effect transition="in" filter="fade">
                                      <p:cBhvr>
                                        <p:cTn id="50" dur="1000"/>
                                        <p:tgtEl>
                                          <p:spTgt spid="4">
                                            <p:txEl>
                                              <p:pRg st="6" end="6"/>
                                            </p:txEl>
                                          </p:spTgt>
                                        </p:tgtEl>
                                      </p:cBhvr>
                                    </p:animEffect>
                                    <p:anim calcmode="lin" valueType="num">
                                      <p:cBhvr>
                                        <p:cTn id="51"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animEffect transition="in" filter="fade">
                                      <p:cBhvr>
                                        <p:cTn id="57" dur="1000"/>
                                        <p:tgtEl>
                                          <p:spTgt spid="4">
                                            <p:txEl>
                                              <p:pRg st="7" end="7"/>
                                            </p:txEl>
                                          </p:spTgt>
                                        </p:tgtEl>
                                      </p:cBhvr>
                                    </p:animEffect>
                                    <p:anim calcmode="lin" valueType="num">
                                      <p:cBhvr>
                                        <p:cTn id="5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
                                            <p:txEl>
                                              <p:pRg st="8" end="8"/>
                                            </p:txEl>
                                          </p:spTgt>
                                        </p:tgtEl>
                                        <p:attrNameLst>
                                          <p:attrName>style.visibility</p:attrName>
                                        </p:attrNameLst>
                                      </p:cBhvr>
                                      <p:to>
                                        <p:strVal val="visible"/>
                                      </p:to>
                                    </p:set>
                                    <p:animEffect transition="in" filter="fade">
                                      <p:cBhvr>
                                        <p:cTn id="64" dur="1000"/>
                                        <p:tgtEl>
                                          <p:spTgt spid="4">
                                            <p:txEl>
                                              <p:pRg st="8" end="8"/>
                                            </p:txEl>
                                          </p:spTgt>
                                        </p:tgtEl>
                                      </p:cBhvr>
                                    </p:animEffect>
                                    <p:anim calcmode="lin" valueType="num">
                                      <p:cBhvr>
                                        <p:cTn id="65"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6"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4">
                                            <p:txEl>
                                              <p:pRg st="9" end="9"/>
                                            </p:txEl>
                                          </p:spTgt>
                                        </p:tgtEl>
                                        <p:attrNameLst>
                                          <p:attrName>style.visibility</p:attrName>
                                        </p:attrNameLst>
                                      </p:cBhvr>
                                      <p:to>
                                        <p:strVal val="visible"/>
                                      </p:to>
                                    </p:set>
                                    <p:animEffect transition="in" filter="fade">
                                      <p:cBhvr>
                                        <p:cTn id="71" dur="1000"/>
                                        <p:tgtEl>
                                          <p:spTgt spid="4">
                                            <p:txEl>
                                              <p:pRg st="9" end="9"/>
                                            </p:txEl>
                                          </p:spTgt>
                                        </p:tgtEl>
                                      </p:cBhvr>
                                    </p:animEffect>
                                    <p:anim calcmode="lin" valueType="num">
                                      <p:cBhvr>
                                        <p:cTn id="72"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3"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34731C-356A-C149-B4CC-C14E109809A4}"/>
              </a:ext>
            </a:extLst>
          </p:cNvPr>
          <p:cNvSpPr txBox="1"/>
          <p:nvPr/>
        </p:nvSpPr>
        <p:spPr>
          <a:xfrm>
            <a:off x="601363" y="1176835"/>
            <a:ext cx="4448432" cy="461665"/>
          </a:xfrm>
          <a:prstGeom prst="rect">
            <a:avLst/>
          </a:prstGeom>
          <a:noFill/>
        </p:spPr>
        <p:txBody>
          <a:bodyPr wrap="square" rtlCol="0">
            <a:spAutoFit/>
          </a:bodyPr>
          <a:lstStyle/>
          <a:p>
            <a:r>
              <a:rPr lang="en-US" altLang="zh-CN" sz="2400" dirty="0">
                <a:solidFill>
                  <a:schemeClr val="accent2"/>
                </a:solidFill>
                <a:latin typeface="Arial Unicode MS" panose="020B0604020202020204" charset="-122"/>
                <a:ea typeface="Arial Unicode MS" panose="020B0604020202020204" charset="-122"/>
              </a:rPr>
              <a:t>2.2 Endless friend requests</a:t>
            </a:r>
            <a:endParaRPr lang="en-US" sz="2400" dirty="0"/>
          </a:p>
        </p:txBody>
      </p:sp>
      <p:pic>
        <p:nvPicPr>
          <p:cNvPr id="6" name="Picture 5" descr="A screenshot of a cell phone&#10;&#10;Description automatically generated">
            <a:extLst>
              <a:ext uri="{FF2B5EF4-FFF2-40B4-BE49-F238E27FC236}">
                <a16:creationId xmlns:a16="http://schemas.microsoft.com/office/drawing/2014/main" id="{87E7AAC7-DEDF-5C40-9F3F-2BDA90FA74C8}"/>
              </a:ext>
            </a:extLst>
          </p:cNvPr>
          <p:cNvPicPr>
            <a:picLocks noChangeAspect="1"/>
          </p:cNvPicPr>
          <p:nvPr/>
        </p:nvPicPr>
        <p:blipFill>
          <a:blip r:embed="rId3"/>
          <a:stretch>
            <a:fillRect/>
          </a:stretch>
        </p:blipFill>
        <p:spPr>
          <a:xfrm>
            <a:off x="5506702" y="181233"/>
            <a:ext cx="2186658" cy="4616278"/>
          </a:xfrm>
          <a:prstGeom prst="rect">
            <a:avLst/>
          </a:prstGeom>
        </p:spPr>
      </p:pic>
      <p:sp>
        <p:nvSpPr>
          <p:cNvPr id="8" name="TextBox 7">
            <a:extLst>
              <a:ext uri="{FF2B5EF4-FFF2-40B4-BE49-F238E27FC236}">
                <a16:creationId xmlns:a16="http://schemas.microsoft.com/office/drawing/2014/main" id="{416CED11-CFC4-F04A-9AA3-234BE4ECE5F8}"/>
              </a:ext>
            </a:extLst>
          </p:cNvPr>
          <p:cNvSpPr txBox="1"/>
          <p:nvPr/>
        </p:nvSpPr>
        <p:spPr>
          <a:xfrm>
            <a:off x="601362" y="2012318"/>
            <a:ext cx="3970637" cy="1021883"/>
          </a:xfrm>
          <a:prstGeom prst="rect">
            <a:avLst/>
          </a:prstGeom>
          <a:noFill/>
        </p:spPr>
        <p:txBody>
          <a:bodyPr wrap="square" rtlCol="0">
            <a:spAutoFit/>
          </a:bodyPr>
          <a:lstStyle/>
          <a:p>
            <a:pPr algn="just">
              <a:lnSpc>
                <a:spcPct val="150000"/>
              </a:lnSpc>
            </a:pPr>
            <a:r>
              <a:rPr lang="en-US" dirty="0">
                <a:solidFill>
                  <a:schemeClr val="bg1">
                    <a:lumMod val="85000"/>
                  </a:schemeClr>
                </a:solidFill>
              </a:rPr>
              <a:t>You have no idea that whether or not the service information is still valid unless you send him a friend request.</a:t>
            </a:r>
          </a:p>
        </p:txBody>
      </p:sp>
    </p:spTree>
    <p:extLst>
      <p:ext uri="{BB962C8B-B14F-4D97-AF65-F5344CB8AC3E}">
        <p14:creationId xmlns:p14="http://schemas.microsoft.com/office/powerpoint/2010/main" val="71332754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cxnSp>
        <p:nvCxnSpPr>
          <p:cNvPr id="419" name="Google Shape;419;p41"/>
          <p:cNvCxnSpPr/>
          <p:nvPr/>
        </p:nvCxnSpPr>
        <p:spPr>
          <a:xfrm flipH="1">
            <a:off x="3851920" y="699010"/>
            <a:ext cx="1726262" cy="1726909"/>
          </a:xfrm>
          <a:prstGeom prst="straightConnector1">
            <a:avLst/>
          </a:prstGeom>
          <a:noFill/>
          <a:ln w="25400" cap="flat" cmpd="sng">
            <a:solidFill>
              <a:srgbClr val="F7BA3B"/>
            </a:solidFill>
            <a:prstDash val="solid"/>
            <a:round/>
            <a:headEnd type="triangle" w="med" len="med"/>
            <a:tailEnd type="triangle" w="med" len="med"/>
          </a:ln>
        </p:spPr>
      </p:cxnSp>
      <p:cxnSp>
        <p:nvCxnSpPr>
          <p:cNvPr id="420" name="Google Shape;420;p41"/>
          <p:cNvCxnSpPr/>
          <p:nvPr/>
        </p:nvCxnSpPr>
        <p:spPr>
          <a:xfrm flipH="1">
            <a:off x="-324544" y="1491394"/>
            <a:ext cx="965026" cy="965387"/>
          </a:xfrm>
          <a:prstGeom prst="straightConnector1">
            <a:avLst/>
          </a:prstGeom>
          <a:noFill/>
          <a:ln w="25400" cap="flat" cmpd="sng">
            <a:solidFill>
              <a:srgbClr val="2FB6A8"/>
            </a:solidFill>
            <a:prstDash val="solid"/>
            <a:round/>
            <a:headEnd type="triangle" w="med" len="med"/>
            <a:tailEnd type="none" w="sm" len="sm"/>
          </a:ln>
        </p:spPr>
      </p:cxnSp>
      <p:cxnSp>
        <p:nvCxnSpPr>
          <p:cNvPr id="421" name="Google Shape;421;p41"/>
          <p:cNvCxnSpPr/>
          <p:nvPr/>
        </p:nvCxnSpPr>
        <p:spPr>
          <a:xfrm flipH="1">
            <a:off x="7668344" y="-237445"/>
            <a:ext cx="1080120" cy="1080524"/>
          </a:xfrm>
          <a:prstGeom prst="straightConnector1">
            <a:avLst/>
          </a:prstGeom>
          <a:noFill/>
          <a:ln w="25400" cap="flat" cmpd="sng">
            <a:solidFill>
              <a:srgbClr val="ADD072"/>
            </a:solidFill>
            <a:prstDash val="solid"/>
            <a:round/>
            <a:headEnd type="none" w="sm" len="sm"/>
            <a:tailEnd type="triangle" w="med" len="med"/>
          </a:ln>
        </p:spPr>
      </p:cxnSp>
      <p:cxnSp>
        <p:nvCxnSpPr>
          <p:cNvPr id="422" name="Google Shape;422;p41"/>
          <p:cNvCxnSpPr/>
          <p:nvPr/>
        </p:nvCxnSpPr>
        <p:spPr>
          <a:xfrm flipH="1">
            <a:off x="539552" y="4300758"/>
            <a:ext cx="1462261" cy="1462808"/>
          </a:xfrm>
          <a:prstGeom prst="straightConnector1">
            <a:avLst/>
          </a:prstGeom>
          <a:noFill/>
          <a:ln w="25400" cap="flat" cmpd="sng">
            <a:solidFill>
              <a:srgbClr val="F7BA3B"/>
            </a:solidFill>
            <a:prstDash val="solid"/>
            <a:round/>
            <a:headEnd type="triangle" w="med" len="med"/>
            <a:tailEnd type="none" w="sm" len="sm"/>
          </a:ln>
        </p:spPr>
      </p:cxnSp>
      <p:cxnSp>
        <p:nvCxnSpPr>
          <p:cNvPr id="423" name="Google Shape;423;p41"/>
          <p:cNvCxnSpPr/>
          <p:nvPr/>
        </p:nvCxnSpPr>
        <p:spPr>
          <a:xfrm flipH="1">
            <a:off x="7596336" y="1131219"/>
            <a:ext cx="1979712" cy="1980453"/>
          </a:xfrm>
          <a:prstGeom prst="straightConnector1">
            <a:avLst/>
          </a:prstGeom>
          <a:noFill/>
          <a:ln w="25400" cap="flat" cmpd="sng">
            <a:solidFill>
              <a:srgbClr val="DA634F"/>
            </a:solidFill>
            <a:prstDash val="solid"/>
            <a:round/>
            <a:headEnd type="none" w="sm" len="sm"/>
            <a:tailEnd type="triangle" w="med" len="med"/>
          </a:ln>
        </p:spPr>
      </p:cxnSp>
      <p:cxnSp>
        <p:nvCxnSpPr>
          <p:cNvPr id="424" name="Google Shape;424;p41"/>
          <p:cNvCxnSpPr/>
          <p:nvPr/>
        </p:nvCxnSpPr>
        <p:spPr>
          <a:xfrm flipH="1">
            <a:off x="6948264" y="3796513"/>
            <a:ext cx="1656184" cy="1656804"/>
          </a:xfrm>
          <a:prstGeom prst="straightConnector1">
            <a:avLst/>
          </a:prstGeom>
          <a:noFill/>
          <a:ln w="25400" cap="flat" cmpd="sng">
            <a:solidFill>
              <a:srgbClr val="2FB6A8"/>
            </a:solidFill>
            <a:prstDash val="solid"/>
            <a:round/>
            <a:headEnd type="triangle" w="med" len="med"/>
            <a:tailEnd type="none" w="sm" len="sm"/>
          </a:ln>
        </p:spPr>
      </p:cxnSp>
      <p:cxnSp>
        <p:nvCxnSpPr>
          <p:cNvPr id="425" name="Google Shape;425;p41"/>
          <p:cNvCxnSpPr/>
          <p:nvPr/>
        </p:nvCxnSpPr>
        <p:spPr>
          <a:xfrm flipH="1">
            <a:off x="5292080" y="4660932"/>
            <a:ext cx="767730" cy="768017"/>
          </a:xfrm>
          <a:prstGeom prst="straightConnector1">
            <a:avLst/>
          </a:prstGeom>
          <a:noFill/>
          <a:ln w="25400" cap="flat" cmpd="sng">
            <a:solidFill>
              <a:srgbClr val="DA634F"/>
            </a:solidFill>
            <a:prstDash val="solid"/>
            <a:round/>
            <a:headEnd type="triangle" w="med" len="med"/>
            <a:tailEnd type="none" w="sm" len="sm"/>
          </a:ln>
        </p:spPr>
      </p:cxnSp>
      <p:cxnSp>
        <p:nvCxnSpPr>
          <p:cNvPr id="426" name="Google Shape;426;p41"/>
          <p:cNvCxnSpPr/>
          <p:nvPr/>
        </p:nvCxnSpPr>
        <p:spPr>
          <a:xfrm flipH="1">
            <a:off x="1187624" y="-597620"/>
            <a:ext cx="1541092" cy="1541667"/>
          </a:xfrm>
          <a:prstGeom prst="straightConnector1">
            <a:avLst/>
          </a:prstGeom>
          <a:noFill/>
          <a:ln w="25400" cap="flat" cmpd="sng">
            <a:solidFill>
              <a:srgbClr val="2FB6A8"/>
            </a:solidFill>
            <a:prstDash val="solid"/>
            <a:round/>
            <a:headEnd type="none" w="sm" len="sm"/>
            <a:tailEnd type="triangle" w="med" len="med"/>
          </a:ln>
        </p:spPr>
      </p:cxnSp>
      <p:cxnSp>
        <p:nvCxnSpPr>
          <p:cNvPr id="427" name="Google Shape;427;p41"/>
          <p:cNvCxnSpPr/>
          <p:nvPr/>
        </p:nvCxnSpPr>
        <p:spPr>
          <a:xfrm flipH="1">
            <a:off x="899592" y="1995639"/>
            <a:ext cx="1079451" cy="1079855"/>
          </a:xfrm>
          <a:prstGeom prst="straightConnector1">
            <a:avLst/>
          </a:prstGeom>
          <a:noFill/>
          <a:ln w="25400" cap="flat" cmpd="sng">
            <a:solidFill>
              <a:srgbClr val="ADD072"/>
            </a:solidFill>
            <a:prstDash val="solid"/>
            <a:round/>
            <a:headEnd type="triangle" w="med" len="med"/>
            <a:tailEnd type="triangle" w="med" len="med"/>
          </a:ln>
        </p:spPr>
      </p:cxnSp>
      <p:grpSp>
        <p:nvGrpSpPr>
          <p:cNvPr id="428" name="Google Shape;428;p41"/>
          <p:cNvGrpSpPr/>
          <p:nvPr/>
        </p:nvGrpSpPr>
        <p:grpSpPr>
          <a:xfrm>
            <a:off x="3948618" y="1126810"/>
            <a:ext cx="1246764" cy="1247231"/>
            <a:chOff x="3948618" y="1126388"/>
            <a:chExt cx="1246764" cy="1246764"/>
          </a:xfrm>
        </p:grpSpPr>
        <p:sp>
          <p:nvSpPr>
            <p:cNvPr id="429" name="Google Shape;429;p41"/>
            <p:cNvSpPr/>
            <p:nvPr/>
          </p:nvSpPr>
          <p:spPr>
            <a:xfrm>
              <a:off x="3948618" y="1126388"/>
              <a:ext cx="1246764" cy="1246764"/>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430" name="Google Shape;430;p41"/>
            <p:cNvSpPr/>
            <p:nvPr/>
          </p:nvSpPr>
          <p:spPr>
            <a:xfrm>
              <a:off x="4097042" y="1274812"/>
              <a:ext cx="949916" cy="949916"/>
            </a:xfrm>
            <a:prstGeom prst="ellipse">
              <a:avLst/>
            </a:prstGeom>
            <a:solidFill>
              <a:srgbClr val="2FB6A8"/>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sp>
        <p:nvSpPr>
          <p:cNvPr id="431" name="Google Shape;431;p41"/>
          <p:cNvSpPr txBox="1"/>
          <p:nvPr/>
        </p:nvSpPr>
        <p:spPr>
          <a:xfrm>
            <a:off x="4289113" y="1306183"/>
            <a:ext cx="470700" cy="101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6000">
                <a:solidFill>
                  <a:schemeClr val="lt1"/>
                </a:solidFill>
                <a:latin typeface="Impact"/>
                <a:ea typeface="Impact"/>
                <a:cs typeface="Impact"/>
                <a:sym typeface="Impact"/>
              </a:rPr>
              <a:t>3</a:t>
            </a:r>
            <a:endParaRPr sz="6000">
              <a:solidFill>
                <a:schemeClr val="lt1"/>
              </a:solidFill>
              <a:latin typeface="Impact"/>
              <a:ea typeface="Impact"/>
              <a:cs typeface="Impact"/>
              <a:sym typeface="Impact"/>
            </a:endParaRPr>
          </a:p>
        </p:txBody>
      </p:sp>
      <p:sp>
        <p:nvSpPr>
          <p:cNvPr id="432" name="Google Shape;432;p41"/>
          <p:cNvSpPr/>
          <p:nvPr/>
        </p:nvSpPr>
        <p:spPr>
          <a:xfrm>
            <a:off x="2695438" y="2772178"/>
            <a:ext cx="4039200" cy="522300"/>
          </a:xfrm>
          <a:prstGeom prst="rect">
            <a:avLst/>
          </a:prstGeom>
          <a:noFill/>
          <a:ln>
            <a:noFill/>
          </a:ln>
        </p:spPr>
        <p:txBody>
          <a:bodyPr spcFirstLastPara="1" wrap="square" lIns="0" tIns="45700" rIns="91425" bIns="45700" anchor="t" anchorCtr="0">
            <a:noAutofit/>
          </a:bodyPr>
          <a:lstStyle/>
          <a:p>
            <a:pPr marL="0" marR="0" lvl="0" indent="0" algn="ctr" rtl="0">
              <a:spcBef>
                <a:spcPts val="0"/>
              </a:spcBef>
              <a:spcAft>
                <a:spcPts val="0"/>
              </a:spcAft>
              <a:buNone/>
            </a:pPr>
            <a:r>
              <a:rPr lang="zh-CN" sz="2800" b="1">
                <a:solidFill>
                  <a:srgbClr val="FFFFFF"/>
                </a:solidFill>
                <a:latin typeface="Arimo"/>
                <a:ea typeface="Arimo"/>
                <a:cs typeface="Arimo"/>
                <a:sym typeface="Arimo"/>
              </a:rPr>
              <a:t>Main functions</a:t>
            </a:r>
            <a:endParaRPr sz="2800" b="1">
              <a:solidFill>
                <a:srgbClr val="FFFFFF"/>
              </a:solidFill>
              <a:latin typeface="Arimo"/>
              <a:ea typeface="Arimo"/>
              <a:cs typeface="Arimo"/>
              <a:sym typeface="Arimo"/>
            </a:endParaRPr>
          </a:p>
        </p:txBody>
      </p:sp>
      <p:sp>
        <p:nvSpPr>
          <p:cNvPr id="433" name="Google Shape;433;p41"/>
          <p:cNvSpPr/>
          <p:nvPr/>
        </p:nvSpPr>
        <p:spPr>
          <a:xfrm>
            <a:off x="2842529" y="3420457"/>
            <a:ext cx="3744300" cy="553200"/>
          </a:xfrm>
          <a:prstGeom prst="rect">
            <a:avLst/>
          </a:prstGeom>
          <a:noFill/>
          <a:ln>
            <a:noFill/>
          </a:ln>
        </p:spPr>
        <p:txBody>
          <a:bodyPr spcFirstLastPara="1" wrap="square" lIns="91425" tIns="45700" rIns="91425" bIns="45700" anchor="t" anchorCtr="0">
            <a:noAutofit/>
          </a:bodyPr>
          <a:lstStyle/>
          <a:p>
            <a:pPr marL="800100" marR="0" lvl="1" indent="-342900" algn="l" rtl="0">
              <a:spcBef>
                <a:spcPts val="0"/>
              </a:spcBef>
              <a:spcAft>
                <a:spcPts val="0"/>
              </a:spcAft>
              <a:buClr>
                <a:schemeClr val="lt1"/>
              </a:buClr>
              <a:buSzPts val="1000"/>
              <a:buFont typeface="Arial"/>
              <a:buChar char="•"/>
            </a:pPr>
            <a:r>
              <a:rPr lang="zh-CN" sz="1000" b="0" i="0" u="none" strike="noStrike" cap="none">
                <a:solidFill>
                  <a:schemeClr val="lt1"/>
                </a:solidFill>
                <a:latin typeface="Arial"/>
                <a:ea typeface="Arial"/>
                <a:cs typeface="Arial"/>
                <a:sym typeface="Arial"/>
              </a:rPr>
              <a:t>GUO  Zhenhui        55469991</a:t>
            </a:r>
            <a:endParaRPr sz="1000" b="0" i="0" u="none" strike="noStrike" cap="none">
              <a:solidFill>
                <a:schemeClr val="lt1"/>
              </a:solidFill>
              <a:latin typeface="Arial"/>
              <a:ea typeface="Arial"/>
              <a:cs typeface="Arial"/>
              <a:sym typeface="Arial"/>
            </a:endParaRPr>
          </a:p>
          <a:p>
            <a:pPr marL="800100" marR="0" lvl="1" indent="-342900" algn="l" rtl="0">
              <a:spcBef>
                <a:spcPts val="0"/>
              </a:spcBef>
              <a:spcAft>
                <a:spcPts val="0"/>
              </a:spcAft>
              <a:buClr>
                <a:schemeClr val="lt1"/>
              </a:buClr>
              <a:buSzPts val="1000"/>
              <a:buFont typeface="Arial"/>
              <a:buChar char="•"/>
            </a:pPr>
            <a:r>
              <a:rPr lang="zh-CN" sz="1000" b="0" i="0" u="none" strike="noStrike" cap="none">
                <a:solidFill>
                  <a:schemeClr val="lt1"/>
                </a:solidFill>
                <a:latin typeface="Arial"/>
                <a:ea typeface="Arial"/>
                <a:cs typeface="Arial"/>
                <a:sym typeface="Arial"/>
              </a:rPr>
              <a:t>SUN Yuxi                55422550</a:t>
            </a:r>
            <a:endParaRPr sz="1000" b="0" i="0" u="none" strike="noStrike" cap="none">
              <a:solidFill>
                <a:schemeClr val="lt1"/>
              </a:solidFill>
              <a:latin typeface="Arial"/>
              <a:ea typeface="Arial"/>
              <a:cs typeface="Arial"/>
              <a:sym typeface="Arial"/>
            </a:endParaRPr>
          </a:p>
          <a:p>
            <a:pPr marL="800100" marR="0" lvl="1" indent="-342900" algn="l" rtl="0">
              <a:spcBef>
                <a:spcPts val="0"/>
              </a:spcBef>
              <a:spcAft>
                <a:spcPts val="0"/>
              </a:spcAft>
              <a:buClr>
                <a:schemeClr val="lt1"/>
              </a:buClr>
              <a:buSzPts val="1000"/>
              <a:buFont typeface="Arial"/>
              <a:buChar char="•"/>
            </a:pPr>
            <a:r>
              <a:rPr lang="zh-CN" sz="1000" b="0" i="0" u="none" strike="noStrike" cap="none">
                <a:solidFill>
                  <a:schemeClr val="lt1"/>
                </a:solidFill>
                <a:latin typeface="Arial"/>
                <a:ea typeface="Arial"/>
                <a:cs typeface="Arial"/>
                <a:sym typeface="Arial"/>
              </a:rPr>
              <a:t>XU Jiahe                 55395280</a:t>
            </a:r>
            <a:endParaRPr sz="10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8"/>
                                        </p:tgtEl>
                                        <p:attrNameLst>
                                          <p:attrName>style.visibility</p:attrName>
                                        </p:attrNameLst>
                                      </p:cBhvr>
                                      <p:to>
                                        <p:strVal val="visible"/>
                                      </p:to>
                                    </p:set>
                                    <p:anim calcmode="lin" valueType="num">
                                      <p:cBhvr additive="base">
                                        <p:cTn id="7" dur="1000"/>
                                        <p:tgtEl>
                                          <p:spTgt spid="42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200"/>
                                  </p:stCondLst>
                                  <p:childTnLst>
                                    <p:set>
                                      <p:cBhvr>
                                        <p:cTn id="9" dur="1" fill="hold">
                                          <p:stCondLst>
                                            <p:cond delay="0"/>
                                          </p:stCondLst>
                                        </p:cTn>
                                        <p:tgtEl>
                                          <p:spTgt spid="431"/>
                                        </p:tgtEl>
                                        <p:attrNameLst>
                                          <p:attrName>style.visibility</p:attrName>
                                        </p:attrNameLst>
                                      </p:cBhvr>
                                      <p:to>
                                        <p:strVal val="visible"/>
                                      </p:to>
                                    </p:set>
                                    <p:animEffect transition="in" filter="fade">
                                      <p:cBhvr>
                                        <p:cTn id="10" dur="1000"/>
                                        <p:tgtEl>
                                          <p:spTgt spid="431"/>
                                        </p:tgtEl>
                                      </p:cBhvr>
                                    </p:animEffect>
                                  </p:childTnLst>
                                </p:cTn>
                              </p:par>
                              <p:par>
                                <p:cTn id="11" presetID="10" presetClass="entr" presetSubtype="0" fill="hold" nodeType="withEffect">
                                  <p:stCondLst>
                                    <p:cond delay="1600"/>
                                  </p:stCondLst>
                                  <p:childTnLst>
                                    <p:set>
                                      <p:cBhvr>
                                        <p:cTn id="12" dur="1" fill="hold">
                                          <p:stCondLst>
                                            <p:cond delay="0"/>
                                          </p:stCondLst>
                                        </p:cTn>
                                        <p:tgtEl>
                                          <p:spTgt spid="432"/>
                                        </p:tgtEl>
                                        <p:attrNameLst>
                                          <p:attrName>style.visibility</p:attrName>
                                        </p:attrNameLst>
                                      </p:cBhvr>
                                      <p:to>
                                        <p:strVal val="visible"/>
                                      </p:to>
                                    </p:set>
                                    <p:animEffect transition="in" filter="fade">
                                      <p:cBhvr>
                                        <p:cTn id="13" dur="500"/>
                                        <p:tgtEl>
                                          <p:spTgt spid="432"/>
                                        </p:tgtEl>
                                      </p:cBhvr>
                                    </p:animEffect>
                                  </p:childTnLst>
                                </p:cTn>
                              </p:par>
                              <p:par>
                                <p:cTn id="14" presetID="2" presetClass="entr" presetSubtype="4" fill="hold" nodeType="withEffect">
                                  <p:stCondLst>
                                    <p:cond delay="1600"/>
                                  </p:stCondLst>
                                  <p:childTnLst>
                                    <p:set>
                                      <p:cBhvr>
                                        <p:cTn id="15" dur="1" fill="hold">
                                          <p:stCondLst>
                                            <p:cond delay="0"/>
                                          </p:stCondLst>
                                        </p:cTn>
                                        <p:tgtEl>
                                          <p:spTgt spid="433"/>
                                        </p:tgtEl>
                                        <p:attrNameLst>
                                          <p:attrName>style.visibility</p:attrName>
                                        </p:attrNameLst>
                                      </p:cBhvr>
                                      <p:to>
                                        <p:strVal val="visible"/>
                                      </p:to>
                                    </p:set>
                                    <p:anim calcmode="lin" valueType="num">
                                      <p:cBhvr additive="base">
                                        <p:cTn id="16" dur="600"/>
                                        <p:tgtEl>
                                          <p:spTgt spid="433"/>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26"/>
                                        </p:tgtEl>
                                        <p:attrNameLst>
                                          <p:attrName>style.visibility</p:attrName>
                                        </p:attrNameLst>
                                      </p:cBhvr>
                                      <p:to>
                                        <p:strVal val="visible"/>
                                      </p:to>
                                    </p:set>
                                    <p:anim calcmode="lin" valueType="num">
                                      <p:cBhvr additive="base">
                                        <p:cTn id="19" dur="750"/>
                                        <p:tgtEl>
                                          <p:spTgt spid="426"/>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100"/>
                                  </p:stCondLst>
                                  <p:childTnLst>
                                    <p:set>
                                      <p:cBhvr>
                                        <p:cTn id="21" dur="1" fill="hold">
                                          <p:stCondLst>
                                            <p:cond delay="0"/>
                                          </p:stCondLst>
                                        </p:cTn>
                                        <p:tgtEl>
                                          <p:spTgt spid="419"/>
                                        </p:tgtEl>
                                        <p:attrNameLst>
                                          <p:attrName>style.visibility</p:attrName>
                                        </p:attrNameLst>
                                      </p:cBhvr>
                                      <p:to>
                                        <p:strVal val="visible"/>
                                      </p:to>
                                    </p:set>
                                    <p:anim calcmode="lin" valueType="num">
                                      <p:cBhvr additive="base">
                                        <p:cTn id="22" dur="750"/>
                                        <p:tgtEl>
                                          <p:spTgt spid="419"/>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200"/>
                                  </p:stCondLst>
                                  <p:childTnLst>
                                    <p:set>
                                      <p:cBhvr>
                                        <p:cTn id="24" dur="1" fill="hold">
                                          <p:stCondLst>
                                            <p:cond delay="0"/>
                                          </p:stCondLst>
                                        </p:cTn>
                                        <p:tgtEl>
                                          <p:spTgt spid="421"/>
                                        </p:tgtEl>
                                        <p:attrNameLst>
                                          <p:attrName>style.visibility</p:attrName>
                                        </p:attrNameLst>
                                      </p:cBhvr>
                                      <p:to>
                                        <p:strVal val="visible"/>
                                      </p:to>
                                    </p:set>
                                    <p:anim calcmode="lin" valueType="num">
                                      <p:cBhvr additive="base">
                                        <p:cTn id="25" dur="750"/>
                                        <p:tgtEl>
                                          <p:spTgt spid="421"/>
                                        </p:tgtEl>
                                        <p:attrNameLst>
                                          <p:attrName>ppt_y</p:attrName>
                                        </p:attrNameLst>
                                      </p:cBhvr>
                                      <p:tavLst>
                                        <p:tav tm="0">
                                          <p:val>
                                            <p:strVal val="#ppt_y-1"/>
                                          </p:val>
                                        </p:tav>
                                        <p:tav tm="100000">
                                          <p:val>
                                            <p:strVal val="#ppt_y"/>
                                          </p:val>
                                        </p:tav>
                                      </p:tavLst>
                                    </p:anim>
                                  </p:childTnLst>
                                </p:cTn>
                              </p:par>
                              <p:par>
                                <p:cTn id="26" presetID="2" presetClass="entr" presetSubtype="8" fill="hold" nodeType="withEffect">
                                  <p:stCondLst>
                                    <p:cond delay="300"/>
                                  </p:stCondLst>
                                  <p:childTnLst>
                                    <p:set>
                                      <p:cBhvr>
                                        <p:cTn id="27" dur="1" fill="hold">
                                          <p:stCondLst>
                                            <p:cond delay="0"/>
                                          </p:stCondLst>
                                        </p:cTn>
                                        <p:tgtEl>
                                          <p:spTgt spid="423"/>
                                        </p:tgtEl>
                                        <p:attrNameLst>
                                          <p:attrName>style.visibility</p:attrName>
                                        </p:attrNameLst>
                                      </p:cBhvr>
                                      <p:to>
                                        <p:strVal val="visible"/>
                                      </p:to>
                                    </p:set>
                                    <p:anim calcmode="lin" valueType="num">
                                      <p:cBhvr additive="base">
                                        <p:cTn id="28" dur="750"/>
                                        <p:tgtEl>
                                          <p:spTgt spid="423"/>
                                        </p:tgtEl>
                                        <p:attrNameLst>
                                          <p:attrName>ppt_x</p:attrName>
                                        </p:attrNameLst>
                                      </p:cBhvr>
                                      <p:tavLst>
                                        <p:tav tm="0">
                                          <p:val>
                                            <p:strVal val="#ppt_x-1"/>
                                          </p:val>
                                        </p:tav>
                                        <p:tav tm="100000">
                                          <p:val>
                                            <p:strVal val="#ppt_x"/>
                                          </p:val>
                                        </p:tav>
                                      </p:tavLst>
                                    </p:anim>
                                  </p:childTnLst>
                                </p:cTn>
                              </p:par>
                              <p:par>
                                <p:cTn id="29" presetID="2" presetClass="entr" presetSubtype="4" fill="hold" nodeType="withEffect">
                                  <p:stCondLst>
                                    <p:cond delay="400"/>
                                  </p:stCondLst>
                                  <p:childTnLst>
                                    <p:set>
                                      <p:cBhvr>
                                        <p:cTn id="30" dur="1" fill="hold">
                                          <p:stCondLst>
                                            <p:cond delay="0"/>
                                          </p:stCondLst>
                                        </p:cTn>
                                        <p:tgtEl>
                                          <p:spTgt spid="425"/>
                                        </p:tgtEl>
                                        <p:attrNameLst>
                                          <p:attrName>style.visibility</p:attrName>
                                        </p:attrNameLst>
                                      </p:cBhvr>
                                      <p:to>
                                        <p:strVal val="visible"/>
                                      </p:to>
                                    </p:set>
                                    <p:anim calcmode="lin" valueType="num">
                                      <p:cBhvr additive="base">
                                        <p:cTn id="31" dur="750"/>
                                        <p:tgtEl>
                                          <p:spTgt spid="425"/>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300"/>
                                  </p:stCondLst>
                                  <p:childTnLst>
                                    <p:set>
                                      <p:cBhvr>
                                        <p:cTn id="33" dur="1" fill="hold">
                                          <p:stCondLst>
                                            <p:cond delay="0"/>
                                          </p:stCondLst>
                                        </p:cTn>
                                        <p:tgtEl>
                                          <p:spTgt spid="424"/>
                                        </p:tgtEl>
                                        <p:attrNameLst>
                                          <p:attrName>style.visibility</p:attrName>
                                        </p:attrNameLst>
                                      </p:cBhvr>
                                      <p:to>
                                        <p:strVal val="visible"/>
                                      </p:to>
                                    </p:set>
                                    <p:anim calcmode="lin" valueType="num">
                                      <p:cBhvr additive="base">
                                        <p:cTn id="34" dur="750"/>
                                        <p:tgtEl>
                                          <p:spTgt spid="424"/>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22"/>
                                        </p:tgtEl>
                                        <p:attrNameLst>
                                          <p:attrName>style.visibility</p:attrName>
                                        </p:attrNameLst>
                                      </p:cBhvr>
                                      <p:to>
                                        <p:strVal val="visible"/>
                                      </p:to>
                                    </p:set>
                                    <p:anim calcmode="lin" valueType="num">
                                      <p:cBhvr additive="base">
                                        <p:cTn id="37" dur="750"/>
                                        <p:tgtEl>
                                          <p:spTgt spid="422"/>
                                        </p:tgtEl>
                                        <p:attrNameLst>
                                          <p:attrName>ppt_y</p:attrName>
                                        </p:attrNameLst>
                                      </p:cBhvr>
                                      <p:tavLst>
                                        <p:tav tm="0">
                                          <p:val>
                                            <p:strVal val="#ppt_y+1"/>
                                          </p:val>
                                        </p:tav>
                                        <p:tav tm="100000">
                                          <p:val>
                                            <p:strVal val="#ppt_y"/>
                                          </p:val>
                                        </p:tav>
                                      </p:tavLst>
                                    </p:anim>
                                  </p:childTnLst>
                                </p:cTn>
                              </p:par>
                              <p:par>
                                <p:cTn id="38" presetID="2" presetClass="entr" presetSubtype="8" fill="hold" nodeType="withEffect">
                                  <p:stCondLst>
                                    <p:cond delay="100"/>
                                  </p:stCondLst>
                                  <p:childTnLst>
                                    <p:set>
                                      <p:cBhvr>
                                        <p:cTn id="39" dur="1" fill="hold">
                                          <p:stCondLst>
                                            <p:cond delay="0"/>
                                          </p:stCondLst>
                                        </p:cTn>
                                        <p:tgtEl>
                                          <p:spTgt spid="427"/>
                                        </p:tgtEl>
                                        <p:attrNameLst>
                                          <p:attrName>style.visibility</p:attrName>
                                        </p:attrNameLst>
                                      </p:cBhvr>
                                      <p:to>
                                        <p:strVal val="visible"/>
                                      </p:to>
                                    </p:set>
                                    <p:anim calcmode="lin" valueType="num">
                                      <p:cBhvr additive="base">
                                        <p:cTn id="40" dur="750"/>
                                        <p:tgtEl>
                                          <p:spTgt spid="427"/>
                                        </p:tgtEl>
                                        <p:attrNameLst>
                                          <p:attrName>ppt_x</p:attrName>
                                        </p:attrNameLst>
                                      </p:cBhvr>
                                      <p:tavLst>
                                        <p:tav tm="0">
                                          <p:val>
                                            <p:strVal val="#ppt_x-1"/>
                                          </p:val>
                                        </p:tav>
                                        <p:tav tm="100000">
                                          <p:val>
                                            <p:strVal val="#ppt_x"/>
                                          </p:val>
                                        </p:tav>
                                      </p:tavLst>
                                    </p:anim>
                                  </p:childTnLst>
                                </p:cTn>
                              </p:par>
                              <p:par>
                                <p:cTn id="41" presetID="2" presetClass="entr" presetSubtype="8" fill="hold" nodeType="withEffect">
                                  <p:stCondLst>
                                    <p:cond delay="0"/>
                                  </p:stCondLst>
                                  <p:childTnLst>
                                    <p:set>
                                      <p:cBhvr>
                                        <p:cTn id="42" dur="1" fill="hold">
                                          <p:stCondLst>
                                            <p:cond delay="0"/>
                                          </p:stCondLst>
                                        </p:cTn>
                                        <p:tgtEl>
                                          <p:spTgt spid="420"/>
                                        </p:tgtEl>
                                        <p:attrNameLst>
                                          <p:attrName>style.visibility</p:attrName>
                                        </p:attrNameLst>
                                      </p:cBhvr>
                                      <p:to>
                                        <p:strVal val="visible"/>
                                      </p:to>
                                    </p:set>
                                    <p:anim calcmode="lin" valueType="num">
                                      <p:cBhvr additive="base">
                                        <p:cTn id="43" dur="750"/>
                                        <p:tgtEl>
                                          <p:spTgt spid="4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cxnSp>
        <p:nvCxnSpPr>
          <p:cNvPr id="439" name="Google Shape;439;p42"/>
          <p:cNvCxnSpPr/>
          <p:nvPr/>
        </p:nvCxnSpPr>
        <p:spPr>
          <a:xfrm flipH="1">
            <a:off x="3995936" y="-237445"/>
            <a:ext cx="1810866" cy="1811544"/>
          </a:xfrm>
          <a:prstGeom prst="straightConnector1">
            <a:avLst/>
          </a:prstGeom>
          <a:noFill/>
          <a:ln w="25400" cap="flat" cmpd="sng">
            <a:solidFill>
              <a:srgbClr val="F7BA3B"/>
            </a:solidFill>
            <a:prstDash val="solid"/>
            <a:round/>
            <a:headEnd type="none" w="sm" len="sm"/>
            <a:tailEnd type="triangle" w="med" len="med"/>
          </a:ln>
        </p:spPr>
      </p:cxnSp>
      <p:cxnSp>
        <p:nvCxnSpPr>
          <p:cNvPr id="440" name="Google Shape;440;p42"/>
          <p:cNvCxnSpPr/>
          <p:nvPr/>
        </p:nvCxnSpPr>
        <p:spPr>
          <a:xfrm flipH="1">
            <a:off x="4139952" y="266800"/>
            <a:ext cx="532978" cy="533178"/>
          </a:xfrm>
          <a:prstGeom prst="straightConnector1">
            <a:avLst/>
          </a:prstGeom>
          <a:noFill/>
          <a:ln w="25400" cap="flat" cmpd="sng">
            <a:solidFill>
              <a:srgbClr val="2FB6A8"/>
            </a:solidFill>
            <a:prstDash val="solid"/>
            <a:round/>
            <a:headEnd type="triangle" w="med" len="med"/>
            <a:tailEnd type="none" w="sm" len="sm"/>
          </a:ln>
        </p:spPr>
      </p:cxnSp>
      <p:cxnSp>
        <p:nvCxnSpPr>
          <p:cNvPr id="441" name="Google Shape;441;p42"/>
          <p:cNvCxnSpPr/>
          <p:nvPr/>
        </p:nvCxnSpPr>
        <p:spPr>
          <a:xfrm flipH="1">
            <a:off x="1619672" y="-309480"/>
            <a:ext cx="792088" cy="792385"/>
          </a:xfrm>
          <a:prstGeom prst="straightConnector1">
            <a:avLst/>
          </a:prstGeom>
          <a:noFill/>
          <a:ln w="25400" cap="flat" cmpd="sng">
            <a:solidFill>
              <a:srgbClr val="ADD072"/>
            </a:solidFill>
            <a:prstDash val="solid"/>
            <a:round/>
            <a:headEnd type="none" w="sm" len="sm"/>
            <a:tailEnd type="triangle" w="med" len="med"/>
          </a:ln>
        </p:spPr>
      </p:cxnSp>
      <p:cxnSp>
        <p:nvCxnSpPr>
          <p:cNvPr id="442" name="Google Shape;442;p42"/>
          <p:cNvCxnSpPr/>
          <p:nvPr/>
        </p:nvCxnSpPr>
        <p:spPr>
          <a:xfrm flipH="1">
            <a:off x="179512" y="4660932"/>
            <a:ext cx="862976" cy="863298"/>
          </a:xfrm>
          <a:prstGeom prst="straightConnector1">
            <a:avLst/>
          </a:prstGeom>
          <a:noFill/>
          <a:ln w="25400" cap="flat" cmpd="sng">
            <a:solidFill>
              <a:srgbClr val="F7BA3B"/>
            </a:solidFill>
            <a:prstDash val="solid"/>
            <a:round/>
            <a:headEnd type="triangle" w="med" len="med"/>
            <a:tailEnd type="none" w="sm" len="sm"/>
          </a:ln>
        </p:spPr>
      </p:cxnSp>
      <p:cxnSp>
        <p:nvCxnSpPr>
          <p:cNvPr id="443" name="Google Shape;443;p42"/>
          <p:cNvCxnSpPr/>
          <p:nvPr/>
        </p:nvCxnSpPr>
        <p:spPr>
          <a:xfrm flipH="1">
            <a:off x="3995936" y="4444828"/>
            <a:ext cx="864096" cy="864420"/>
          </a:xfrm>
          <a:prstGeom prst="straightConnector1">
            <a:avLst/>
          </a:prstGeom>
          <a:noFill/>
          <a:ln w="25400" cap="flat" cmpd="sng">
            <a:solidFill>
              <a:srgbClr val="DA634F"/>
            </a:solidFill>
            <a:prstDash val="solid"/>
            <a:round/>
            <a:headEnd type="triangle" w="med" len="med"/>
            <a:tailEnd type="none" w="sm" len="sm"/>
          </a:ln>
        </p:spPr>
      </p:cxnSp>
      <p:cxnSp>
        <p:nvCxnSpPr>
          <p:cNvPr id="444" name="Google Shape;444;p42"/>
          <p:cNvCxnSpPr/>
          <p:nvPr/>
        </p:nvCxnSpPr>
        <p:spPr>
          <a:xfrm flipH="1">
            <a:off x="8403097" y="3868548"/>
            <a:ext cx="1008113" cy="1008489"/>
          </a:xfrm>
          <a:prstGeom prst="straightConnector1">
            <a:avLst/>
          </a:prstGeom>
          <a:noFill/>
          <a:ln w="25400" cap="flat" cmpd="sng">
            <a:solidFill>
              <a:srgbClr val="2FB6A8"/>
            </a:solidFill>
            <a:prstDash val="solid"/>
            <a:round/>
            <a:headEnd type="none" w="sm" len="sm"/>
            <a:tailEnd type="triangle" w="med" len="med"/>
          </a:ln>
        </p:spPr>
      </p:cxnSp>
      <p:cxnSp>
        <p:nvCxnSpPr>
          <p:cNvPr id="445" name="Google Shape;445;p42"/>
          <p:cNvCxnSpPr/>
          <p:nvPr/>
        </p:nvCxnSpPr>
        <p:spPr>
          <a:xfrm flipH="1">
            <a:off x="7411938" y="-272532"/>
            <a:ext cx="839738" cy="840052"/>
          </a:xfrm>
          <a:prstGeom prst="straightConnector1">
            <a:avLst/>
          </a:prstGeom>
          <a:noFill/>
          <a:ln w="25400" cap="flat" cmpd="sng">
            <a:solidFill>
              <a:srgbClr val="DA634F"/>
            </a:solidFill>
            <a:prstDash val="solid"/>
            <a:round/>
            <a:headEnd type="none" w="sm" len="sm"/>
            <a:tailEnd type="triangle" w="med" len="med"/>
          </a:ln>
        </p:spPr>
      </p:cxnSp>
      <p:cxnSp>
        <p:nvCxnSpPr>
          <p:cNvPr id="446" name="Google Shape;446;p42"/>
          <p:cNvCxnSpPr/>
          <p:nvPr/>
        </p:nvCxnSpPr>
        <p:spPr>
          <a:xfrm flipH="1">
            <a:off x="-396552" y="1635464"/>
            <a:ext cx="872083" cy="872409"/>
          </a:xfrm>
          <a:prstGeom prst="straightConnector1">
            <a:avLst/>
          </a:prstGeom>
          <a:noFill/>
          <a:ln w="25400" cap="flat" cmpd="sng">
            <a:solidFill>
              <a:srgbClr val="ADD072"/>
            </a:solidFill>
            <a:prstDash val="solid"/>
            <a:round/>
            <a:headEnd type="triangle" w="med" len="med"/>
            <a:tailEnd type="none" w="sm" len="sm"/>
          </a:ln>
        </p:spPr>
      </p:cxnSp>
      <p:grpSp>
        <p:nvGrpSpPr>
          <p:cNvPr id="447" name="Google Shape;447;p42"/>
          <p:cNvGrpSpPr/>
          <p:nvPr/>
        </p:nvGrpSpPr>
        <p:grpSpPr>
          <a:xfrm>
            <a:off x="3563888" y="622694"/>
            <a:ext cx="2717800" cy="451019"/>
            <a:chOff x="3869013" y="630081"/>
            <a:chExt cx="1895204" cy="450850"/>
          </a:xfrm>
        </p:grpSpPr>
        <p:sp>
          <p:nvSpPr>
            <p:cNvPr id="448" name="Google Shape;448;p42"/>
            <p:cNvSpPr/>
            <p:nvPr/>
          </p:nvSpPr>
          <p:spPr>
            <a:xfrm>
              <a:off x="3925006" y="682779"/>
              <a:ext cx="1293988" cy="398150"/>
            </a:xfrm>
            <a:prstGeom prst="roundRect">
              <a:avLst>
                <a:gd name="adj" fmla="val 50000"/>
              </a:avLst>
            </a:prstGeom>
            <a:solidFill>
              <a:srgbClr val="92D050"/>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449" name="Google Shape;449;p42"/>
            <p:cNvSpPr/>
            <p:nvPr/>
          </p:nvSpPr>
          <p:spPr>
            <a:xfrm>
              <a:off x="3869013" y="630081"/>
              <a:ext cx="1895204" cy="450850"/>
            </a:xfrm>
            <a:prstGeom prst="roundRect">
              <a:avLst>
                <a:gd name="adj" fmla="val 50000"/>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sp>
        <p:nvSpPr>
          <p:cNvPr id="450" name="Google Shape;450;p42"/>
          <p:cNvSpPr txBox="1"/>
          <p:nvPr/>
        </p:nvSpPr>
        <p:spPr>
          <a:xfrm>
            <a:off x="3410902" y="675258"/>
            <a:ext cx="2322300" cy="39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000" b="1">
                <a:solidFill>
                  <a:schemeClr val="lt1"/>
                </a:solidFill>
                <a:latin typeface="Microsoft Yahei"/>
                <a:ea typeface="Microsoft Yahei"/>
                <a:cs typeface="Microsoft Yahei"/>
                <a:sym typeface="Microsoft Yahei"/>
              </a:rPr>
              <a:t>Part 1：Register</a:t>
            </a:r>
            <a:endParaRPr sz="2000" b="1">
              <a:solidFill>
                <a:schemeClr val="lt1"/>
              </a:solidFill>
              <a:latin typeface="Microsoft Yahei"/>
              <a:ea typeface="Microsoft Yahei"/>
              <a:cs typeface="Microsoft Yahei"/>
              <a:sym typeface="Microsoft Yahei"/>
            </a:endParaRPr>
          </a:p>
        </p:txBody>
      </p:sp>
      <p:grpSp>
        <p:nvGrpSpPr>
          <p:cNvPr id="451" name="Google Shape;451;p42"/>
          <p:cNvGrpSpPr/>
          <p:nvPr/>
        </p:nvGrpSpPr>
        <p:grpSpPr>
          <a:xfrm>
            <a:off x="1072208" y="1983467"/>
            <a:ext cx="742536" cy="742814"/>
            <a:chOff x="902015" y="2186931"/>
            <a:chExt cx="742536" cy="742536"/>
          </a:xfrm>
        </p:grpSpPr>
        <p:sp>
          <p:nvSpPr>
            <p:cNvPr id="452" name="Google Shape;452;p42"/>
            <p:cNvSpPr/>
            <p:nvPr/>
          </p:nvSpPr>
          <p:spPr>
            <a:xfrm>
              <a:off x="902015" y="2186931"/>
              <a:ext cx="742536" cy="742536"/>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453" name="Google Shape;453;p42"/>
            <p:cNvSpPr/>
            <p:nvPr/>
          </p:nvSpPr>
          <p:spPr>
            <a:xfrm>
              <a:off x="990412" y="2275328"/>
              <a:ext cx="565742" cy="565742"/>
            </a:xfrm>
            <a:prstGeom prst="ellipse">
              <a:avLst/>
            </a:prstGeom>
            <a:solidFill>
              <a:srgbClr val="2FB6A8"/>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sp>
        <p:nvSpPr>
          <p:cNvPr id="454" name="Google Shape;454;p42"/>
          <p:cNvSpPr txBox="1"/>
          <p:nvPr/>
        </p:nvSpPr>
        <p:spPr>
          <a:xfrm>
            <a:off x="1303286" y="2093436"/>
            <a:ext cx="280380" cy="52341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a:solidFill>
                  <a:schemeClr val="lt1"/>
                </a:solidFill>
                <a:latin typeface="Impact"/>
                <a:ea typeface="Impact"/>
                <a:cs typeface="Impact"/>
                <a:sym typeface="Impact"/>
              </a:rPr>
              <a:t>1</a:t>
            </a:r>
            <a:endParaRPr sz="2800">
              <a:solidFill>
                <a:schemeClr val="lt1"/>
              </a:solidFill>
              <a:latin typeface="Impact"/>
              <a:ea typeface="Impact"/>
              <a:cs typeface="Impact"/>
              <a:sym typeface="Impact"/>
            </a:endParaRPr>
          </a:p>
        </p:txBody>
      </p:sp>
      <p:grpSp>
        <p:nvGrpSpPr>
          <p:cNvPr id="459" name="Google Shape;459;p42"/>
          <p:cNvGrpSpPr/>
          <p:nvPr/>
        </p:nvGrpSpPr>
        <p:grpSpPr>
          <a:xfrm>
            <a:off x="1072208" y="3103695"/>
            <a:ext cx="742536" cy="742814"/>
            <a:chOff x="902015" y="3306740"/>
            <a:chExt cx="742536" cy="742536"/>
          </a:xfrm>
        </p:grpSpPr>
        <p:sp>
          <p:nvSpPr>
            <p:cNvPr id="460" name="Google Shape;460;p42"/>
            <p:cNvSpPr/>
            <p:nvPr/>
          </p:nvSpPr>
          <p:spPr>
            <a:xfrm>
              <a:off x="902015" y="3306740"/>
              <a:ext cx="742536" cy="742536"/>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461" name="Google Shape;461;p42"/>
            <p:cNvSpPr/>
            <p:nvPr/>
          </p:nvSpPr>
          <p:spPr>
            <a:xfrm>
              <a:off x="990412" y="3395137"/>
              <a:ext cx="565742" cy="565742"/>
            </a:xfrm>
            <a:prstGeom prst="ellipse">
              <a:avLst/>
            </a:prstGeom>
            <a:solidFill>
              <a:srgbClr val="F7BA3B"/>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sp>
        <p:nvSpPr>
          <p:cNvPr id="462" name="Google Shape;462;p42"/>
          <p:cNvSpPr txBox="1"/>
          <p:nvPr/>
        </p:nvSpPr>
        <p:spPr>
          <a:xfrm>
            <a:off x="1303286" y="3213665"/>
            <a:ext cx="280380" cy="52341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solidFill>
                  <a:schemeClr val="lt1"/>
                </a:solidFill>
                <a:latin typeface="Impact"/>
                <a:ea typeface="Impact"/>
                <a:cs typeface="Impact"/>
                <a:sym typeface="Impact"/>
              </a:rPr>
              <a:t>2</a:t>
            </a:r>
            <a:endParaRPr sz="2800" dirty="0">
              <a:solidFill>
                <a:schemeClr val="lt1"/>
              </a:solidFill>
              <a:latin typeface="Impact"/>
              <a:ea typeface="Impact"/>
              <a:cs typeface="Impact"/>
              <a:sym typeface="Impact"/>
            </a:endParaRPr>
          </a:p>
        </p:txBody>
      </p:sp>
      <p:sp>
        <p:nvSpPr>
          <p:cNvPr id="463" name="Google Shape;463;p42"/>
          <p:cNvSpPr/>
          <p:nvPr/>
        </p:nvSpPr>
        <p:spPr>
          <a:xfrm>
            <a:off x="1957425" y="2201464"/>
            <a:ext cx="2259330" cy="30682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zh-CN" dirty="0">
                <a:solidFill>
                  <a:schemeClr val="lt1"/>
                </a:solidFill>
                <a:latin typeface="Arimo"/>
                <a:ea typeface="Arimo"/>
                <a:cs typeface="Arimo"/>
                <a:sym typeface="Arimo"/>
              </a:rPr>
              <a:t>S</a:t>
            </a:r>
            <a:r>
              <a:rPr lang="zh-CN" sz="1400" dirty="0">
                <a:solidFill>
                  <a:schemeClr val="lt1"/>
                </a:solidFill>
                <a:latin typeface="Arimo"/>
                <a:ea typeface="Arimo"/>
                <a:cs typeface="Arimo"/>
                <a:sym typeface="Arimo"/>
              </a:rPr>
              <a:t>ubmit student information</a:t>
            </a:r>
            <a:endParaRPr sz="1400" dirty="0">
              <a:solidFill>
                <a:schemeClr val="lt1"/>
              </a:solidFill>
              <a:latin typeface="Arimo"/>
              <a:ea typeface="Arimo"/>
              <a:cs typeface="Arimo"/>
              <a:sym typeface="Arimo"/>
            </a:endParaRPr>
          </a:p>
        </p:txBody>
      </p:sp>
      <p:sp>
        <p:nvSpPr>
          <p:cNvPr id="465" name="Google Shape;465;p42"/>
          <p:cNvSpPr/>
          <p:nvPr/>
        </p:nvSpPr>
        <p:spPr>
          <a:xfrm>
            <a:off x="1957425" y="3309472"/>
            <a:ext cx="4301976" cy="516848"/>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zh-CN" dirty="0">
                <a:solidFill>
                  <a:schemeClr val="lt1"/>
                </a:solidFill>
                <a:latin typeface="Arimo"/>
                <a:ea typeface="Arimo"/>
                <a:cs typeface="Arimo"/>
                <a:sym typeface="Arimo"/>
              </a:rPr>
              <a:t>G</a:t>
            </a:r>
            <a:r>
              <a:rPr lang="zh-CN" sz="1400" dirty="0">
                <a:solidFill>
                  <a:schemeClr val="lt1"/>
                </a:solidFill>
                <a:latin typeface="Arimo"/>
                <a:ea typeface="Arimo"/>
                <a:cs typeface="Arimo"/>
                <a:sym typeface="Arimo"/>
              </a:rPr>
              <a:t>et init passwords an</a:t>
            </a:r>
            <a:r>
              <a:rPr lang="en-US" altLang="zh-CN" sz="1400" dirty="0">
                <a:solidFill>
                  <a:schemeClr val="lt1"/>
                </a:solidFill>
                <a:latin typeface="Arimo"/>
                <a:ea typeface="Arimo"/>
                <a:cs typeface="Arimo"/>
                <a:sym typeface="Arimo"/>
              </a:rPr>
              <a:t>d</a:t>
            </a:r>
            <a:r>
              <a:rPr lang="zh-CN" sz="1400" dirty="0">
                <a:solidFill>
                  <a:schemeClr val="lt1"/>
                </a:solidFill>
                <a:latin typeface="Arimo"/>
                <a:ea typeface="Arimo"/>
                <a:cs typeface="Arimo"/>
                <a:sym typeface="Arimo"/>
              </a:rPr>
              <a:t> update account information</a:t>
            </a:r>
            <a:endParaRPr sz="1400" dirty="0">
              <a:solidFill>
                <a:schemeClr val="lt1"/>
              </a:solidFill>
              <a:latin typeface="Arimo"/>
              <a:ea typeface="Arimo"/>
              <a:cs typeface="Arimo"/>
              <a:sym typeface="Arimo"/>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1000"/>
                                        <p:tgtEl>
                                          <p:spTgt spid="44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20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2" presetClass="entr" presetSubtype="1" fill="hold" nodeType="withEffect">
                                  <p:stCondLst>
                                    <p:cond delay="300"/>
                                  </p:stCondLst>
                                  <p:childTnLst>
                                    <p:set>
                                      <p:cBhvr>
                                        <p:cTn id="12" dur="1" fill="hold">
                                          <p:stCondLst>
                                            <p:cond delay="0"/>
                                          </p:stCondLst>
                                        </p:cTn>
                                        <p:tgtEl>
                                          <p:spTgt spid="439"/>
                                        </p:tgtEl>
                                        <p:attrNameLst>
                                          <p:attrName>style.visibility</p:attrName>
                                        </p:attrNameLst>
                                      </p:cBhvr>
                                      <p:to>
                                        <p:strVal val="visible"/>
                                      </p:to>
                                    </p:set>
                                    <p:anim calcmode="lin" valueType="num">
                                      <p:cBhvr additive="base">
                                        <p:cTn id="13" dur="750"/>
                                        <p:tgtEl>
                                          <p:spTgt spid="439"/>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500"/>
                                  </p:stCondLst>
                                  <p:childTnLst>
                                    <p:set>
                                      <p:cBhvr>
                                        <p:cTn id="15" dur="1" fill="hold">
                                          <p:stCondLst>
                                            <p:cond delay="0"/>
                                          </p:stCondLst>
                                        </p:cTn>
                                        <p:tgtEl>
                                          <p:spTgt spid="440"/>
                                        </p:tgtEl>
                                        <p:attrNameLst>
                                          <p:attrName>style.visibility</p:attrName>
                                        </p:attrNameLst>
                                      </p:cBhvr>
                                      <p:to>
                                        <p:strVal val="visible"/>
                                      </p:to>
                                    </p:set>
                                    <p:anim calcmode="lin" valueType="num">
                                      <p:cBhvr additive="base">
                                        <p:cTn id="16" dur="700"/>
                                        <p:tgtEl>
                                          <p:spTgt spid="440"/>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300"/>
                                  </p:stCondLst>
                                  <p:childTnLst>
                                    <p:set>
                                      <p:cBhvr>
                                        <p:cTn id="18" dur="1" fill="hold">
                                          <p:stCondLst>
                                            <p:cond delay="0"/>
                                          </p:stCondLst>
                                        </p:cTn>
                                        <p:tgtEl>
                                          <p:spTgt spid="441"/>
                                        </p:tgtEl>
                                        <p:attrNameLst>
                                          <p:attrName>style.visibility</p:attrName>
                                        </p:attrNameLst>
                                      </p:cBhvr>
                                      <p:to>
                                        <p:strVal val="visible"/>
                                      </p:to>
                                    </p:set>
                                    <p:anim calcmode="lin" valueType="num">
                                      <p:cBhvr additive="base">
                                        <p:cTn id="19" dur="750"/>
                                        <p:tgtEl>
                                          <p:spTgt spid="441"/>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400"/>
                                  </p:stCondLst>
                                  <p:childTnLst>
                                    <p:set>
                                      <p:cBhvr>
                                        <p:cTn id="21" dur="1" fill="hold">
                                          <p:stCondLst>
                                            <p:cond delay="0"/>
                                          </p:stCondLst>
                                        </p:cTn>
                                        <p:tgtEl>
                                          <p:spTgt spid="443"/>
                                        </p:tgtEl>
                                        <p:attrNameLst>
                                          <p:attrName>style.visibility</p:attrName>
                                        </p:attrNameLst>
                                      </p:cBhvr>
                                      <p:to>
                                        <p:strVal val="visible"/>
                                      </p:to>
                                    </p:set>
                                    <p:anim calcmode="lin" valueType="num">
                                      <p:cBhvr additive="base">
                                        <p:cTn id="22" dur="750"/>
                                        <p:tgtEl>
                                          <p:spTgt spid="443"/>
                                        </p:tgtEl>
                                        <p:attrNameLst>
                                          <p:attrName>ppt_x</p:attrName>
                                        </p:attrNameLst>
                                      </p:cBhvr>
                                      <p:tavLst>
                                        <p:tav tm="0">
                                          <p:val>
                                            <p:strVal val="#ppt_x-1"/>
                                          </p:val>
                                        </p:tav>
                                        <p:tav tm="100000">
                                          <p:val>
                                            <p:strVal val="#ppt_x"/>
                                          </p:val>
                                        </p:tav>
                                      </p:tavLst>
                                    </p:anim>
                                  </p:childTnLst>
                                </p:cTn>
                              </p:par>
                              <p:par>
                                <p:cTn id="23" presetID="2" presetClass="entr" presetSubtype="4" fill="hold" nodeType="withEffect">
                                  <p:stCondLst>
                                    <p:cond delay="500"/>
                                  </p:stCondLst>
                                  <p:childTnLst>
                                    <p:set>
                                      <p:cBhvr>
                                        <p:cTn id="24" dur="1" fill="hold">
                                          <p:stCondLst>
                                            <p:cond delay="0"/>
                                          </p:stCondLst>
                                        </p:cTn>
                                        <p:tgtEl>
                                          <p:spTgt spid="445"/>
                                        </p:tgtEl>
                                        <p:attrNameLst>
                                          <p:attrName>style.visibility</p:attrName>
                                        </p:attrNameLst>
                                      </p:cBhvr>
                                      <p:to>
                                        <p:strVal val="visible"/>
                                      </p:to>
                                    </p:set>
                                    <p:anim calcmode="lin" valueType="num">
                                      <p:cBhvr additive="base">
                                        <p:cTn id="25" dur="750"/>
                                        <p:tgtEl>
                                          <p:spTgt spid="445"/>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400"/>
                                  </p:stCondLst>
                                  <p:childTnLst>
                                    <p:set>
                                      <p:cBhvr>
                                        <p:cTn id="27" dur="1" fill="hold">
                                          <p:stCondLst>
                                            <p:cond delay="0"/>
                                          </p:stCondLst>
                                        </p:cTn>
                                        <p:tgtEl>
                                          <p:spTgt spid="444"/>
                                        </p:tgtEl>
                                        <p:attrNameLst>
                                          <p:attrName>style.visibility</p:attrName>
                                        </p:attrNameLst>
                                      </p:cBhvr>
                                      <p:to>
                                        <p:strVal val="visible"/>
                                      </p:to>
                                    </p:set>
                                    <p:anim calcmode="lin" valueType="num">
                                      <p:cBhvr additive="base">
                                        <p:cTn id="28" dur="750"/>
                                        <p:tgtEl>
                                          <p:spTgt spid="444"/>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300"/>
                                  </p:stCondLst>
                                  <p:childTnLst>
                                    <p:set>
                                      <p:cBhvr>
                                        <p:cTn id="30" dur="1" fill="hold">
                                          <p:stCondLst>
                                            <p:cond delay="0"/>
                                          </p:stCondLst>
                                        </p:cTn>
                                        <p:tgtEl>
                                          <p:spTgt spid="442"/>
                                        </p:tgtEl>
                                        <p:attrNameLst>
                                          <p:attrName>style.visibility</p:attrName>
                                        </p:attrNameLst>
                                      </p:cBhvr>
                                      <p:to>
                                        <p:strVal val="visible"/>
                                      </p:to>
                                    </p:set>
                                    <p:anim calcmode="lin" valueType="num">
                                      <p:cBhvr additive="base">
                                        <p:cTn id="31" dur="750"/>
                                        <p:tgtEl>
                                          <p:spTgt spid="442"/>
                                        </p:tgtEl>
                                        <p:attrNameLst>
                                          <p:attrName>ppt_y</p:attrName>
                                        </p:attrNameLst>
                                      </p:cBhvr>
                                      <p:tavLst>
                                        <p:tav tm="0">
                                          <p:val>
                                            <p:strVal val="#ppt_y+1"/>
                                          </p:val>
                                        </p:tav>
                                        <p:tav tm="100000">
                                          <p:val>
                                            <p:strVal val="#ppt_y"/>
                                          </p:val>
                                        </p:tav>
                                      </p:tavLst>
                                    </p:anim>
                                  </p:childTnLst>
                                </p:cTn>
                              </p:par>
                              <p:par>
                                <p:cTn id="32" presetID="2" presetClass="entr" presetSubtype="8" fill="hold" nodeType="withEffect">
                                  <p:stCondLst>
                                    <p:cond delay="200"/>
                                  </p:stCondLst>
                                  <p:childTnLst>
                                    <p:set>
                                      <p:cBhvr>
                                        <p:cTn id="33" dur="1" fill="hold">
                                          <p:stCondLst>
                                            <p:cond delay="0"/>
                                          </p:stCondLst>
                                        </p:cTn>
                                        <p:tgtEl>
                                          <p:spTgt spid="446"/>
                                        </p:tgtEl>
                                        <p:attrNameLst>
                                          <p:attrName>style.visibility</p:attrName>
                                        </p:attrNameLst>
                                      </p:cBhvr>
                                      <p:to>
                                        <p:strVal val="visible"/>
                                      </p:to>
                                    </p:set>
                                    <p:anim calcmode="lin" valueType="num">
                                      <p:cBhvr additive="base">
                                        <p:cTn id="34" dur="750"/>
                                        <p:tgtEl>
                                          <p:spTgt spid="446"/>
                                        </p:tgtEl>
                                        <p:attrNameLst>
                                          <p:attrName>ppt_x</p:attrName>
                                        </p:attrNameLst>
                                      </p:cBhvr>
                                      <p:tavLst>
                                        <p:tav tm="0">
                                          <p:val>
                                            <p:strVal val="#ppt_x-1"/>
                                          </p:val>
                                        </p:tav>
                                        <p:tav tm="100000">
                                          <p:val>
                                            <p:strVal val="#ppt_x"/>
                                          </p:val>
                                        </p:tav>
                                      </p:tavLst>
                                    </p:anim>
                                  </p:childTnLst>
                                </p:cTn>
                              </p:par>
                              <p:par>
                                <p:cTn id="35" presetID="2" presetClass="entr" presetSubtype="4" fill="hold" nodeType="withEffect">
                                  <p:stCondLst>
                                    <p:cond delay="1000"/>
                                  </p:stCondLst>
                                  <p:childTnLst>
                                    <p:set>
                                      <p:cBhvr>
                                        <p:cTn id="36" dur="1" fill="hold">
                                          <p:stCondLst>
                                            <p:cond delay="0"/>
                                          </p:stCondLst>
                                        </p:cTn>
                                        <p:tgtEl>
                                          <p:spTgt spid="451"/>
                                        </p:tgtEl>
                                        <p:attrNameLst>
                                          <p:attrName>style.visibility</p:attrName>
                                        </p:attrNameLst>
                                      </p:cBhvr>
                                      <p:to>
                                        <p:strVal val="visible"/>
                                      </p:to>
                                    </p:set>
                                    <p:anim calcmode="lin" valueType="num">
                                      <p:cBhvr additive="base">
                                        <p:cTn id="37" dur="600"/>
                                        <p:tgtEl>
                                          <p:spTgt spid="451"/>
                                        </p:tgtEl>
                                        <p:attrNameLst>
                                          <p:attrName>ppt_y</p:attrName>
                                        </p:attrNameLst>
                                      </p:cBhvr>
                                      <p:tavLst>
                                        <p:tav tm="0">
                                          <p:val>
                                            <p:strVal val="#ppt_y+1"/>
                                          </p:val>
                                        </p:tav>
                                        <p:tav tm="100000">
                                          <p:val>
                                            <p:strVal val="#ppt_y"/>
                                          </p:val>
                                        </p:tav>
                                      </p:tavLst>
                                    </p:anim>
                                  </p:childTnLst>
                                </p:cTn>
                              </p:par>
                              <p:par>
                                <p:cTn id="38" presetID="23" presetClass="entr" presetSubtype="16" fill="hold" nodeType="withEffect">
                                  <p:stCondLst>
                                    <p:cond delay="1100"/>
                                  </p:stCondLst>
                                  <p:childTnLst>
                                    <p:set>
                                      <p:cBhvr>
                                        <p:cTn id="39" dur="1" fill="hold">
                                          <p:stCondLst>
                                            <p:cond delay="0"/>
                                          </p:stCondLst>
                                        </p:cTn>
                                        <p:tgtEl>
                                          <p:spTgt spid="454"/>
                                        </p:tgtEl>
                                        <p:attrNameLst>
                                          <p:attrName>style.visibility</p:attrName>
                                        </p:attrNameLst>
                                      </p:cBhvr>
                                      <p:to>
                                        <p:strVal val="visible"/>
                                      </p:to>
                                    </p:set>
                                    <p:anim calcmode="lin" valueType="num">
                                      <p:cBhvr additive="base">
                                        <p:cTn id="40" dur="500"/>
                                        <p:tgtEl>
                                          <p:spTgt spid="454"/>
                                        </p:tgtEl>
                                        <p:attrNameLst>
                                          <p:attrName>ppt_w</p:attrName>
                                        </p:attrNameLst>
                                      </p:cBhvr>
                                      <p:tavLst>
                                        <p:tav tm="0">
                                          <p:val>
                                            <p:strVal val="0"/>
                                          </p:val>
                                        </p:tav>
                                        <p:tav tm="100000">
                                          <p:val>
                                            <p:strVal val="#ppt_w"/>
                                          </p:val>
                                        </p:tav>
                                      </p:tavLst>
                                    </p:anim>
                                    <p:anim calcmode="lin" valueType="num">
                                      <p:cBhvr additive="base">
                                        <p:cTn id="41" dur="500"/>
                                        <p:tgtEl>
                                          <p:spTgt spid="454"/>
                                        </p:tgtEl>
                                        <p:attrNameLst>
                                          <p:attrName>ppt_h</p:attrName>
                                        </p:attrNameLst>
                                      </p:cBhvr>
                                      <p:tavLst>
                                        <p:tav tm="0">
                                          <p:val>
                                            <p:strVal val="0"/>
                                          </p:val>
                                        </p:tav>
                                        <p:tav tm="100000">
                                          <p:val>
                                            <p:strVal val="#ppt_h"/>
                                          </p:val>
                                        </p:tav>
                                      </p:tavLst>
                                    </p:anim>
                                  </p:childTnLst>
                                </p:cTn>
                              </p:par>
                              <p:par>
                                <p:cTn id="42" presetID="2" presetClass="entr" presetSubtype="2" fill="hold" nodeType="withEffect">
                                  <p:stCondLst>
                                    <p:cond delay="1100"/>
                                  </p:stCondLst>
                                  <p:childTnLst>
                                    <p:set>
                                      <p:cBhvr>
                                        <p:cTn id="43" dur="1" fill="hold">
                                          <p:stCondLst>
                                            <p:cond delay="0"/>
                                          </p:stCondLst>
                                        </p:cTn>
                                        <p:tgtEl>
                                          <p:spTgt spid="463"/>
                                        </p:tgtEl>
                                        <p:attrNameLst>
                                          <p:attrName>style.visibility</p:attrName>
                                        </p:attrNameLst>
                                      </p:cBhvr>
                                      <p:to>
                                        <p:strVal val="visible"/>
                                      </p:to>
                                    </p:set>
                                    <p:anim calcmode="lin" valueType="num">
                                      <p:cBhvr additive="base">
                                        <p:cTn id="44" dur="600"/>
                                        <p:tgtEl>
                                          <p:spTgt spid="463"/>
                                        </p:tgtEl>
                                        <p:attrNameLst>
                                          <p:attrName>ppt_x</p:attrName>
                                        </p:attrNameLst>
                                      </p:cBhvr>
                                      <p:tavLst>
                                        <p:tav tm="0">
                                          <p:val>
                                            <p:strVal val="#ppt_x+1"/>
                                          </p:val>
                                        </p:tav>
                                        <p:tav tm="100000">
                                          <p:val>
                                            <p:strVal val="#ppt_x"/>
                                          </p:val>
                                        </p:tav>
                                      </p:tavLst>
                                    </p:anim>
                                  </p:childTnLst>
                                </p:cTn>
                              </p:par>
                              <p:par>
                                <p:cTn id="45" presetID="2" presetClass="entr" presetSubtype="4" fill="hold" nodeType="withEffect">
                                  <p:stCondLst>
                                    <p:cond delay="3100"/>
                                  </p:stCondLst>
                                  <p:childTnLst>
                                    <p:set>
                                      <p:cBhvr>
                                        <p:cTn id="46" dur="1" fill="hold">
                                          <p:stCondLst>
                                            <p:cond delay="0"/>
                                          </p:stCondLst>
                                        </p:cTn>
                                        <p:tgtEl>
                                          <p:spTgt spid="459"/>
                                        </p:tgtEl>
                                        <p:attrNameLst>
                                          <p:attrName>style.visibility</p:attrName>
                                        </p:attrNameLst>
                                      </p:cBhvr>
                                      <p:to>
                                        <p:strVal val="visible"/>
                                      </p:to>
                                    </p:set>
                                    <p:anim calcmode="lin" valueType="num">
                                      <p:cBhvr additive="base">
                                        <p:cTn id="47" dur="600"/>
                                        <p:tgtEl>
                                          <p:spTgt spid="459"/>
                                        </p:tgtEl>
                                        <p:attrNameLst>
                                          <p:attrName>ppt_y</p:attrName>
                                        </p:attrNameLst>
                                      </p:cBhvr>
                                      <p:tavLst>
                                        <p:tav tm="0">
                                          <p:val>
                                            <p:strVal val="#ppt_y+1"/>
                                          </p:val>
                                        </p:tav>
                                        <p:tav tm="100000">
                                          <p:val>
                                            <p:strVal val="#ppt_y"/>
                                          </p:val>
                                        </p:tav>
                                      </p:tavLst>
                                    </p:anim>
                                  </p:childTnLst>
                                </p:cTn>
                              </p:par>
                              <p:par>
                                <p:cTn id="48" presetID="23" presetClass="entr" presetSubtype="16" fill="hold" nodeType="withEffect">
                                  <p:stCondLst>
                                    <p:cond delay="3200"/>
                                  </p:stCondLst>
                                  <p:childTnLst>
                                    <p:set>
                                      <p:cBhvr>
                                        <p:cTn id="49" dur="1" fill="hold">
                                          <p:stCondLst>
                                            <p:cond delay="0"/>
                                          </p:stCondLst>
                                        </p:cTn>
                                        <p:tgtEl>
                                          <p:spTgt spid="462"/>
                                        </p:tgtEl>
                                        <p:attrNameLst>
                                          <p:attrName>style.visibility</p:attrName>
                                        </p:attrNameLst>
                                      </p:cBhvr>
                                      <p:to>
                                        <p:strVal val="visible"/>
                                      </p:to>
                                    </p:set>
                                    <p:anim calcmode="lin" valueType="num">
                                      <p:cBhvr additive="base">
                                        <p:cTn id="50" dur="500"/>
                                        <p:tgtEl>
                                          <p:spTgt spid="462"/>
                                        </p:tgtEl>
                                        <p:attrNameLst>
                                          <p:attrName>ppt_w</p:attrName>
                                        </p:attrNameLst>
                                      </p:cBhvr>
                                      <p:tavLst>
                                        <p:tav tm="0">
                                          <p:val>
                                            <p:strVal val="0"/>
                                          </p:val>
                                        </p:tav>
                                        <p:tav tm="100000">
                                          <p:val>
                                            <p:strVal val="#ppt_w"/>
                                          </p:val>
                                        </p:tav>
                                      </p:tavLst>
                                    </p:anim>
                                    <p:anim calcmode="lin" valueType="num">
                                      <p:cBhvr additive="base">
                                        <p:cTn id="51" dur="500"/>
                                        <p:tgtEl>
                                          <p:spTgt spid="462"/>
                                        </p:tgtEl>
                                        <p:attrNameLst>
                                          <p:attrName>ppt_h</p:attrName>
                                        </p:attrNameLst>
                                      </p:cBhvr>
                                      <p:tavLst>
                                        <p:tav tm="0">
                                          <p:val>
                                            <p:strVal val="0"/>
                                          </p:val>
                                        </p:tav>
                                        <p:tav tm="100000">
                                          <p:val>
                                            <p:strVal val="#ppt_h"/>
                                          </p:val>
                                        </p:tav>
                                      </p:tavLst>
                                    </p:anim>
                                  </p:childTnLst>
                                </p:cTn>
                              </p:par>
                              <p:par>
                                <p:cTn id="52" presetID="2" presetClass="entr" presetSubtype="2" fill="hold" nodeType="withEffect">
                                  <p:stCondLst>
                                    <p:cond delay="3200"/>
                                  </p:stCondLst>
                                  <p:childTnLst>
                                    <p:set>
                                      <p:cBhvr>
                                        <p:cTn id="53" dur="1" fill="hold">
                                          <p:stCondLst>
                                            <p:cond delay="0"/>
                                          </p:stCondLst>
                                        </p:cTn>
                                        <p:tgtEl>
                                          <p:spTgt spid="465"/>
                                        </p:tgtEl>
                                        <p:attrNameLst>
                                          <p:attrName>style.visibility</p:attrName>
                                        </p:attrNameLst>
                                      </p:cBhvr>
                                      <p:to>
                                        <p:strVal val="visible"/>
                                      </p:to>
                                    </p:set>
                                    <p:anim calcmode="lin" valueType="num">
                                      <p:cBhvr additive="base">
                                        <p:cTn id="54" dur="600"/>
                                        <p:tgtEl>
                                          <p:spTgt spid="4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cxnSp>
        <p:nvCxnSpPr>
          <p:cNvPr id="471" name="Google Shape;471;p43"/>
          <p:cNvCxnSpPr/>
          <p:nvPr/>
        </p:nvCxnSpPr>
        <p:spPr>
          <a:xfrm flipH="1">
            <a:off x="3851920" y="699010"/>
            <a:ext cx="1726262" cy="1726909"/>
          </a:xfrm>
          <a:prstGeom prst="straightConnector1">
            <a:avLst/>
          </a:prstGeom>
          <a:noFill/>
          <a:ln w="25400" cap="flat" cmpd="sng">
            <a:solidFill>
              <a:srgbClr val="F7BA3B"/>
            </a:solidFill>
            <a:prstDash val="solid"/>
            <a:round/>
            <a:headEnd type="triangle" w="med" len="med"/>
            <a:tailEnd type="triangle" w="med" len="med"/>
          </a:ln>
        </p:spPr>
      </p:cxnSp>
      <p:cxnSp>
        <p:nvCxnSpPr>
          <p:cNvPr id="472" name="Google Shape;472;p43"/>
          <p:cNvCxnSpPr/>
          <p:nvPr/>
        </p:nvCxnSpPr>
        <p:spPr>
          <a:xfrm flipH="1">
            <a:off x="-324544" y="1491394"/>
            <a:ext cx="965026" cy="965387"/>
          </a:xfrm>
          <a:prstGeom prst="straightConnector1">
            <a:avLst/>
          </a:prstGeom>
          <a:noFill/>
          <a:ln w="25400" cap="flat" cmpd="sng">
            <a:solidFill>
              <a:srgbClr val="2FB6A8"/>
            </a:solidFill>
            <a:prstDash val="solid"/>
            <a:round/>
            <a:headEnd type="triangle" w="med" len="med"/>
            <a:tailEnd type="none" w="sm" len="sm"/>
          </a:ln>
        </p:spPr>
      </p:cxnSp>
      <p:cxnSp>
        <p:nvCxnSpPr>
          <p:cNvPr id="473" name="Google Shape;473;p43"/>
          <p:cNvCxnSpPr/>
          <p:nvPr/>
        </p:nvCxnSpPr>
        <p:spPr>
          <a:xfrm flipH="1">
            <a:off x="7668344" y="-237445"/>
            <a:ext cx="1080120" cy="1080524"/>
          </a:xfrm>
          <a:prstGeom prst="straightConnector1">
            <a:avLst/>
          </a:prstGeom>
          <a:noFill/>
          <a:ln w="25400" cap="flat" cmpd="sng">
            <a:solidFill>
              <a:srgbClr val="ADD072"/>
            </a:solidFill>
            <a:prstDash val="solid"/>
            <a:round/>
            <a:headEnd type="none" w="sm" len="sm"/>
            <a:tailEnd type="triangle" w="med" len="med"/>
          </a:ln>
        </p:spPr>
      </p:cxnSp>
      <p:cxnSp>
        <p:nvCxnSpPr>
          <p:cNvPr id="474" name="Google Shape;474;p43"/>
          <p:cNvCxnSpPr/>
          <p:nvPr/>
        </p:nvCxnSpPr>
        <p:spPr>
          <a:xfrm flipH="1">
            <a:off x="539552" y="4300758"/>
            <a:ext cx="1462261" cy="1462808"/>
          </a:xfrm>
          <a:prstGeom prst="straightConnector1">
            <a:avLst/>
          </a:prstGeom>
          <a:noFill/>
          <a:ln w="25400" cap="flat" cmpd="sng">
            <a:solidFill>
              <a:srgbClr val="F7BA3B"/>
            </a:solidFill>
            <a:prstDash val="solid"/>
            <a:round/>
            <a:headEnd type="triangle" w="med" len="med"/>
            <a:tailEnd type="none" w="sm" len="sm"/>
          </a:ln>
        </p:spPr>
      </p:cxnSp>
      <p:cxnSp>
        <p:nvCxnSpPr>
          <p:cNvPr id="475" name="Google Shape;475;p43"/>
          <p:cNvCxnSpPr/>
          <p:nvPr/>
        </p:nvCxnSpPr>
        <p:spPr>
          <a:xfrm flipH="1">
            <a:off x="7596336" y="1131219"/>
            <a:ext cx="1979712" cy="1980453"/>
          </a:xfrm>
          <a:prstGeom prst="straightConnector1">
            <a:avLst/>
          </a:prstGeom>
          <a:noFill/>
          <a:ln w="25400" cap="flat" cmpd="sng">
            <a:solidFill>
              <a:srgbClr val="DA634F"/>
            </a:solidFill>
            <a:prstDash val="solid"/>
            <a:round/>
            <a:headEnd type="none" w="sm" len="sm"/>
            <a:tailEnd type="triangle" w="med" len="med"/>
          </a:ln>
        </p:spPr>
      </p:cxnSp>
      <p:cxnSp>
        <p:nvCxnSpPr>
          <p:cNvPr id="476" name="Google Shape;476;p43"/>
          <p:cNvCxnSpPr/>
          <p:nvPr/>
        </p:nvCxnSpPr>
        <p:spPr>
          <a:xfrm flipH="1">
            <a:off x="6948264" y="3796513"/>
            <a:ext cx="1656184" cy="1656804"/>
          </a:xfrm>
          <a:prstGeom prst="straightConnector1">
            <a:avLst/>
          </a:prstGeom>
          <a:noFill/>
          <a:ln w="25400" cap="flat" cmpd="sng">
            <a:solidFill>
              <a:srgbClr val="2FB6A8"/>
            </a:solidFill>
            <a:prstDash val="solid"/>
            <a:round/>
            <a:headEnd type="triangle" w="med" len="med"/>
            <a:tailEnd type="none" w="sm" len="sm"/>
          </a:ln>
        </p:spPr>
      </p:cxnSp>
      <p:cxnSp>
        <p:nvCxnSpPr>
          <p:cNvPr id="477" name="Google Shape;477;p43"/>
          <p:cNvCxnSpPr/>
          <p:nvPr/>
        </p:nvCxnSpPr>
        <p:spPr>
          <a:xfrm flipH="1">
            <a:off x="5292080" y="4660932"/>
            <a:ext cx="767730" cy="768017"/>
          </a:xfrm>
          <a:prstGeom prst="straightConnector1">
            <a:avLst/>
          </a:prstGeom>
          <a:noFill/>
          <a:ln w="25400" cap="flat" cmpd="sng">
            <a:solidFill>
              <a:srgbClr val="DA634F"/>
            </a:solidFill>
            <a:prstDash val="solid"/>
            <a:round/>
            <a:headEnd type="triangle" w="med" len="med"/>
            <a:tailEnd type="none" w="sm" len="sm"/>
          </a:ln>
        </p:spPr>
      </p:cxnSp>
      <p:cxnSp>
        <p:nvCxnSpPr>
          <p:cNvPr id="478" name="Google Shape;478;p43"/>
          <p:cNvCxnSpPr/>
          <p:nvPr/>
        </p:nvCxnSpPr>
        <p:spPr>
          <a:xfrm flipH="1">
            <a:off x="1187624" y="-597620"/>
            <a:ext cx="1541092" cy="1541667"/>
          </a:xfrm>
          <a:prstGeom prst="straightConnector1">
            <a:avLst/>
          </a:prstGeom>
          <a:noFill/>
          <a:ln w="25400" cap="flat" cmpd="sng">
            <a:solidFill>
              <a:srgbClr val="2FB6A8"/>
            </a:solidFill>
            <a:prstDash val="solid"/>
            <a:round/>
            <a:headEnd type="none" w="sm" len="sm"/>
            <a:tailEnd type="triangle" w="med" len="med"/>
          </a:ln>
        </p:spPr>
      </p:cxnSp>
      <p:cxnSp>
        <p:nvCxnSpPr>
          <p:cNvPr id="479" name="Google Shape;479;p43"/>
          <p:cNvCxnSpPr/>
          <p:nvPr/>
        </p:nvCxnSpPr>
        <p:spPr>
          <a:xfrm flipH="1">
            <a:off x="899592" y="1995639"/>
            <a:ext cx="1079451" cy="1079855"/>
          </a:xfrm>
          <a:prstGeom prst="straightConnector1">
            <a:avLst/>
          </a:prstGeom>
          <a:noFill/>
          <a:ln w="25400" cap="flat" cmpd="sng">
            <a:solidFill>
              <a:srgbClr val="ADD072"/>
            </a:solidFill>
            <a:prstDash val="solid"/>
            <a:round/>
            <a:headEnd type="triangle" w="med" len="med"/>
            <a:tailEnd type="triangle" w="med" len="med"/>
          </a:ln>
        </p:spPr>
      </p:cxnSp>
      <p:pic>
        <p:nvPicPr>
          <p:cNvPr id="480" name="Google Shape;480;p43" descr="register1"/>
          <p:cNvPicPr preferRelativeResize="0"/>
          <p:nvPr/>
        </p:nvPicPr>
        <p:blipFill rotWithShape="1">
          <a:blip r:embed="rId3">
            <a:alphaModFix/>
          </a:blip>
          <a:srcRect/>
          <a:stretch/>
        </p:blipFill>
        <p:spPr>
          <a:xfrm>
            <a:off x="2316394" y="457200"/>
            <a:ext cx="2033113" cy="4241112"/>
          </a:xfrm>
          <a:prstGeom prst="rect">
            <a:avLst/>
          </a:prstGeom>
          <a:noFill/>
          <a:ln>
            <a:noFill/>
          </a:ln>
        </p:spPr>
      </p:pic>
      <p:pic>
        <p:nvPicPr>
          <p:cNvPr id="481" name="Google Shape;481;p43" descr="register-failed"/>
          <p:cNvPicPr preferRelativeResize="0"/>
          <p:nvPr/>
        </p:nvPicPr>
        <p:blipFill rotWithShape="1">
          <a:blip r:embed="rId4">
            <a:alphaModFix/>
          </a:blip>
          <a:srcRect/>
          <a:stretch/>
        </p:blipFill>
        <p:spPr>
          <a:xfrm>
            <a:off x="6804025" y="457200"/>
            <a:ext cx="2064424" cy="4241112"/>
          </a:xfrm>
          <a:prstGeom prst="rect">
            <a:avLst/>
          </a:prstGeom>
          <a:noFill/>
          <a:ln>
            <a:noFill/>
          </a:ln>
        </p:spPr>
      </p:pic>
      <p:pic>
        <p:nvPicPr>
          <p:cNvPr id="482" name="Google Shape;482;p43" descr="register-succeed"/>
          <p:cNvPicPr preferRelativeResize="0"/>
          <p:nvPr/>
        </p:nvPicPr>
        <p:blipFill rotWithShape="1">
          <a:blip r:embed="rId5">
            <a:alphaModFix/>
          </a:blip>
          <a:srcRect/>
          <a:stretch/>
        </p:blipFill>
        <p:spPr>
          <a:xfrm>
            <a:off x="4493746" y="457200"/>
            <a:ext cx="2190294" cy="4241112"/>
          </a:xfrm>
          <a:prstGeom prst="rect">
            <a:avLst/>
          </a:prstGeom>
          <a:noFill/>
          <a:ln>
            <a:noFill/>
          </a:ln>
        </p:spPr>
      </p:pic>
      <p:pic>
        <p:nvPicPr>
          <p:cNvPr id="483" name="Google Shape;483;p43" descr="login"/>
          <p:cNvPicPr preferRelativeResize="0"/>
          <p:nvPr/>
        </p:nvPicPr>
        <p:blipFill rotWithShape="1">
          <a:blip r:embed="rId6">
            <a:alphaModFix/>
          </a:blip>
          <a:srcRect/>
          <a:stretch/>
        </p:blipFill>
        <p:spPr>
          <a:xfrm>
            <a:off x="185024" y="457200"/>
            <a:ext cx="2033629" cy="4231149"/>
          </a:xfrm>
          <a:prstGeom prst="rect">
            <a:avLst/>
          </a:prstGeom>
          <a:noFill/>
          <a:ln>
            <a:noFill/>
          </a:ln>
        </p:spPr>
      </p:pic>
      <p:sp>
        <p:nvSpPr>
          <p:cNvPr id="2" name="Rectangle 1">
            <a:extLst>
              <a:ext uri="{FF2B5EF4-FFF2-40B4-BE49-F238E27FC236}">
                <a16:creationId xmlns:a16="http://schemas.microsoft.com/office/drawing/2014/main" id="{C496B888-2CBD-4F43-B103-0FA4D24D430E}"/>
              </a:ext>
            </a:extLst>
          </p:cNvPr>
          <p:cNvSpPr/>
          <p:nvPr/>
        </p:nvSpPr>
        <p:spPr>
          <a:xfrm>
            <a:off x="185024" y="107740"/>
            <a:ext cx="2520242" cy="307777"/>
          </a:xfrm>
          <a:prstGeom prst="rect">
            <a:avLst/>
          </a:prstGeom>
        </p:spPr>
        <p:txBody>
          <a:bodyPr wrap="none">
            <a:spAutoFit/>
          </a:bodyPr>
          <a:lstStyle/>
          <a:p>
            <a:pPr lvl="0"/>
            <a:r>
              <a:rPr lang="en-US" altLang="zh-CN" b="1" dirty="0">
                <a:solidFill>
                  <a:schemeClr val="lt1"/>
                </a:solidFill>
                <a:latin typeface="Arimo"/>
                <a:ea typeface="Arimo"/>
                <a:cs typeface="Arimo"/>
                <a:sym typeface="Arimo"/>
              </a:rPr>
              <a:t>Submit student information</a:t>
            </a:r>
            <a:endParaRPr lang="en-US" b="1" dirty="0">
              <a:solidFill>
                <a:schemeClr val="lt1"/>
              </a:solidFill>
              <a:latin typeface="Arimo"/>
              <a:ea typeface="Arimo"/>
              <a:cs typeface="Arimo"/>
              <a:sym typeface="Arimo"/>
            </a:endParaRPr>
          </a:p>
        </p:txBody>
      </p:sp>
    </p:spTree>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78"/>
                                        </p:tgtEl>
                                        <p:attrNameLst>
                                          <p:attrName>style.visibility</p:attrName>
                                        </p:attrNameLst>
                                      </p:cBhvr>
                                      <p:to>
                                        <p:strVal val="visible"/>
                                      </p:to>
                                    </p:set>
                                    <p:anim calcmode="lin" valueType="num">
                                      <p:cBhvr additive="base">
                                        <p:cTn id="7" dur="750"/>
                                        <p:tgtEl>
                                          <p:spTgt spid="478"/>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10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750"/>
                                        <p:tgtEl>
                                          <p:spTgt spid="471"/>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200"/>
                                  </p:stCondLst>
                                  <p:childTnLst>
                                    <p:set>
                                      <p:cBhvr>
                                        <p:cTn id="12" dur="1" fill="hold">
                                          <p:stCondLst>
                                            <p:cond delay="0"/>
                                          </p:stCondLst>
                                        </p:cTn>
                                        <p:tgtEl>
                                          <p:spTgt spid="473"/>
                                        </p:tgtEl>
                                        <p:attrNameLst>
                                          <p:attrName>style.visibility</p:attrName>
                                        </p:attrNameLst>
                                      </p:cBhvr>
                                      <p:to>
                                        <p:strVal val="visible"/>
                                      </p:to>
                                    </p:set>
                                    <p:anim calcmode="lin" valueType="num">
                                      <p:cBhvr additive="base">
                                        <p:cTn id="13" dur="750"/>
                                        <p:tgtEl>
                                          <p:spTgt spid="473"/>
                                        </p:tgtEl>
                                        <p:attrNameLst>
                                          <p:attrName>ppt_y</p:attrName>
                                        </p:attrNameLst>
                                      </p:cBhvr>
                                      <p:tavLst>
                                        <p:tav tm="0">
                                          <p:val>
                                            <p:strVal val="#ppt_y-1"/>
                                          </p:val>
                                        </p:tav>
                                        <p:tav tm="100000">
                                          <p:val>
                                            <p:strVal val="#ppt_y"/>
                                          </p:val>
                                        </p:tav>
                                      </p:tavLst>
                                    </p:anim>
                                  </p:childTnLst>
                                </p:cTn>
                              </p:par>
                              <p:par>
                                <p:cTn id="14" presetID="2" presetClass="entr" presetSubtype="8" fill="hold" nodeType="withEffect">
                                  <p:stCondLst>
                                    <p:cond delay="300"/>
                                  </p:stCondLst>
                                  <p:childTnLst>
                                    <p:set>
                                      <p:cBhvr>
                                        <p:cTn id="15" dur="1" fill="hold">
                                          <p:stCondLst>
                                            <p:cond delay="0"/>
                                          </p:stCondLst>
                                        </p:cTn>
                                        <p:tgtEl>
                                          <p:spTgt spid="475"/>
                                        </p:tgtEl>
                                        <p:attrNameLst>
                                          <p:attrName>style.visibility</p:attrName>
                                        </p:attrNameLst>
                                      </p:cBhvr>
                                      <p:to>
                                        <p:strVal val="visible"/>
                                      </p:to>
                                    </p:set>
                                    <p:anim calcmode="lin" valueType="num">
                                      <p:cBhvr additive="base">
                                        <p:cTn id="16" dur="750"/>
                                        <p:tgtEl>
                                          <p:spTgt spid="475"/>
                                        </p:tgtEl>
                                        <p:attrNameLst>
                                          <p:attrName>ppt_x</p:attrName>
                                        </p:attrNameLst>
                                      </p:cBhvr>
                                      <p:tavLst>
                                        <p:tav tm="0">
                                          <p:val>
                                            <p:strVal val="#ppt_x-1"/>
                                          </p:val>
                                        </p:tav>
                                        <p:tav tm="100000">
                                          <p:val>
                                            <p:strVal val="#ppt_x"/>
                                          </p:val>
                                        </p:tav>
                                      </p:tavLst>
                                    </p:anim>
                                  </p:childTnLst>
                                </p:cTn>
                              </p:par>
                              <p:par>
                                <p:cTn id="17" presetID="2" presetClass="entr" presetSubtype="4" fill="hold" nodeType="withEffect">
                                  <p:stCondLst>
                                    <p:cond delay="400"/>
                                  </p:stCondLst>
                                  <p:childTnLst>
                                    <p:set>
                                      <p:cBhvr>
                                        <p:cTn id="18" dur="1" fill="hold">
                                          <p:stCondLst>
                                            <p:cond delay="0"/>
                                          </p:stCondLst>
                                        </p:cTn>
                                        <p:tgtEl>
                                          <p:spTgt spid="477"/>
                                        </p:tgtEl>
                                        <p:attrNameLst>
                                          <p:attrName>style.visibility</p:attrName>
                                        </p:attrNameLst>
                                      </p:cBhvr>
                                      <p:to>
                                        <p:strVal val="visible"/>
                                      </p:to>
                                    </p:set>
                                    <p:anim calcmode="lin" valueType="num">
                                      <p:cBhvr additive="base">
                                        <p:cTn id="19" dur="750"/>
                                        <p:tgtEl>
                                          <p:spTgt spid="477"/>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300"/>
                                  </p:stCondLst>
                                  <p:childTnLst>
                                    <p:set>
                                      <p:cBhvr>
                                        <p:cTn id="21" dur="1" fill="hold">
                                          <p:stCondLst>
                                            <p:cond delay="0"/>
                                          </p:stCondLst>
                                        </p:cTn>
                                        <p:tgtEl>
                                          <p:spTgt spid="476"/>
                                        </p:tgtEl>
                                        <p:attrNameLst>
                                          <p:attrName>style.visibility</p:attrName>
                                        </p:attrNameLst>
                                      </p:cBhvr>
                                      <p:to>
                                        <p:strVal val="visible"/>
                                      </p:to>
                                    </p:set>
                                    <p:anim calcmode="lin" valueType="num">
                                      <p:cBhvr additive="base">
                                        <p:cTn id="22" dur="750"/>
                                        <p:tgtEl>
                                          <p:spTgt spid="476"/>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474"/>
                                        </p:tgtEl>
                                        <p:attrNameLst>
                                          <p:attrName>style.visibility</p:attrName>
                                        </p:attrNameLst>
                                      </p:cBhvr>
                                      <p:to>
                                        <p:strVal val="visible"/>
                                      </p:to>
                                    </p:set>
                                    <p:anim calcmode="lin" valueType="num">
                                      <p:cBhvr additive="base">
                                        <p:cTn id="25" dur="750"/>
                                        <p:tgtEl>
                                          <p:spTgt spid="474"/>
                                        </p:tgtEl>
                                        <p:attrNameLst>
                                          <p:attrName>ppt_y</p:attrName>
                                        </p:attrNameLst>
                                      </p:cBhvr>
                                      <p:tavLst>
                                        <p:tav tm="0">
                                          <p:val>
                                            <p:strVal val="#ppt_y+1"/>
                                          </p:val>
                                        </p:tav>
                                        <p:tav tm="100000">
                                          <p:val>
                                            <p:strVal val="#ppt_y"/>
                                          </p:val>
                                        </p:tav>
                                      </p:tavLst>
                                    </p:anim>
                                  </p:childTnLst>
                                </p:cTn>
                              </p:par>
                              <p:par>
                                <p:cTn id="26" presetID="2" presetClass="entr" presetSubtype="8" fill="hold" nodeType="withEffect">
                                  <p:stCondLst>
                                    <p:cond delay="100"/>
                                  </p:stCondLst>
                                  <p:childTnLst>
                                    <p:set>
                                      <p:cBhvr>
                                        <p:cTn id="27" dur="1" fill="hold">
                                          <p:stCondLst>
                                            <p:cond delay="0"/>
                                          </p:stCondLst>
                                        </p:cTn>
                                        <p:tgtEl>
                                          <p:spTgt spid="479"/>
                                        </p:tgtEl>
                                        <p:attrNameLst>
                                          <p:attrName>style.visibility</p:attrName>
                                        </p:attrNameLst>
                                      </p:cBhvr>
                                      <p:to>
                                        <p:strVal val="visible"/>
                                      </p:to>
                                    </p:set>
                                    <p:anim calcmode="lin" valueType="num">
                                      <p:cBhvr additive="base">
                                        <p:cTn id="28" dur="750"/>
                                        <p:tgtEl>
                                          <p:spTgt spid="479"/>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472"/>
                                        </p:tgtEl>
                                        <p:attrNameLst>
                                          <p:attrName>style.visibility</p:attrName>
                                        </p:attrNameLst>
                                      </p:cBhvr>
                                      <p:to>
                                        <p:strVal val="visible"/>
                                      </p:to>
                                    </p:set>
                                    <p:anim calcmode="lin" valueType="num">
                                      <p:cBhvr additive="base">
                                        <p:cTn id="31" dur="750"/>
                                        <p:tgtEl>
                                          <p:spTgt spid="472"/>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80"/>
                                        </p:tgtEl>
                                        <p:attrNameLst>
                                          <p:attrName>style.visibility</p:attrName>
                                        </p:attrNameLst>
                                      </p:cBhvr>
                                      <p:to>
                                        <p:strVal val="visible"/>
                                      </p:to>
                                    </p:set>
                                    <p:animEffect transition="in" filter="fade">
                                      <p:cBhvr>
                                        <p:cTn id="36" dur="500"/>
                                        <p:tgtEl>
                                          <p:spTgt spid="48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fade">
                                      <p:cBhvr>
                                        <p:cTn id="41" dur="500"/>
                                        <p:tgtEl>
                                          <p:spTgt spid="48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82"/>
                                        </p:tgtEl>
                                        <p:attrNameLst>
                                          <p:attrName>style.visibility</p:attrName>
                                        </p:attrNameLst>
                                      </p:cBhvr>
                                      <p:to>
                                        <p:strVal val="visible"/>
                                      </p:to>
                                    </p:set>
                                    <p:animEffect transition="in" filter="fade">
                                      <p:cBhvr>
                                        <p:cTn id="46" dur="5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6" name="Google Shape;506;p45" descr="email"/>
          <p:cNvPicPr preferRelativeResize="0"/>
          <p:nvPr/>
        </p:nvPicPr>
        <p:blipFill rotWithShape="1">
          <a:blip r:embed="rId3">
            <a:alphaModFix/>
          </a:blip>
          <a:srcRect/>
          <a:stretch/>
        </p:blipFill>
        <p:spPr>
          <a:xfrm>
            <a:off x="233680" y="2196652"/>
            <a:ext cx="3863975" cy="1988820"/>
          </a:xfrm>
          <a:prstGeom prst="rect">
            <a:avLst/>
          </a:prstGeom>
          <a:noFill/>
          <a:ln>
            <a:noFill/>
          </a:ln>
        </p:spPr>
      </p:pic>
      <p:pic>
        <p:nvPicPr>
          <p:cNvPr id="507" name="Google Shape;507;p45" descr="login"/>
          <p:cNvPicPr preferRelativeResize="0"/>
          <p:nvPr/>
        </p:nvPicPr>
        <p:blipFill rotWithShape="1">
          <a:blip r:embed="rId4">
            <a:alphaModFix/>
          </a:blip>
          <a:srcRect/>
          <a:stretch/>
        </p:blipFill>
        <p:spPr>
          <a:xfrm>
            <a:off x="4420235" y="711466"/>
            <a:ext cx="1945640" cy="4109085"/>
          </a:xfrm>
          <a:prstGeom prst="rect">
            <a:avLst/>
          </a:prstGeom>
          <a:noFill/>
          <a:ln>
            <a:noFill/>
          </a:ln>
        </p:spPr>
      </p:pic>
      <p:pic>
        <p:nvPicPr>
          <p:cNvPr id="508" name="Google Shape;508;p45"/>
          <p:cNvPicPr preferRelativeResize="0"/>
          <p:nvPr/>
        </p:nvPicPr>
        <p:blipFill rotWithShape="1">
          <a:blip r:embed="rId5">
            <a:alphaModFix/>
          </a:blip>
          <a:srcRect l="729" r="719"/>
          <a:stretch/>
        </p:blipFill>
        <p:spPr>
          <a:xfrm>
            <a:off x="6575425" y="653024"/>
            <a:ext cx="1944000" cy="4106000"/>
          </a:xfrm>
          <a:prstGeom prst="rect">
            <a:avLst/>
          </a:prstGeom>
          <a:noFill/>
          <a:ln>
            <a:noFill/>
          </a:ln>
        </p:spPr>
      </p:pic>
      <p:sp>
        <p:nvSpPr>
          <p:cNvPr id="509" name="Google Shape;509;p45"/>
          <p:cNvSpPr txBox="1"/>
          <p:nvPr/>
        </p:nvSpPr>
        <p:spPr>
          <a:xfrm>
            <a:off x="467202" y="711149"/>
            <a:ext cx="2371725" cy="8302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600" b="1">
                <a:solidFill>
                  <a:srgbClr val="F0EFEF"/>
                </a:solidFill>
                <a:latin typeface="Microsoft Yahei"/>
                <a:ea typeface="Microsoft Yahei"/>
                <a:cs typeface="Microsoft Yahei"/>
                <a:sym typeface="Microsoft Yahei"/>
              </a:rPr>
              <a:t>--&gt;receive email</a:t>
            </a:r>
            <a:endParaRPr sz="1600" b="1">
              <a:solidFill>
                <a:srgbClr val="F0EFEF"/>
              </a:solidFill>
              <a:latin typeface="Microsoft Yahei"/>
              <a:ea typeface="Microsoft Yahei"/>
              <a:cs typeface="Microsoft Yahei"/>
              <a:sym typeface="Microsoft Yahei"/>
            </a:endParaRPr>
          </a:p>
          <a:p>
            <a:pPr marL="0" marR="0" lvl="0" indent="0" algn="l" rtl="0">
              <a:spcBef>
                <a:spcPts val="0"/>
              </a:spcBef>
              <a:spcAft>
                <a:spcPts val="0"/>
              </a:spcAft>
              <a:buNone/>
            </a:pPr>
            <a:r>
              <a:rPr lang="zh-CN" sz="1600" b="1">
                <a:solidFill>
                  <a:srgbClr val="F0EFEF"/>
                </a:solidFill>
                <a:latin typeface="Microsoft Yahei"/>
                <a:ea typeface="Microsoft Yahei"/>
                <a:cs typeface="Microsoft Yahei"/>
                <a:sym typeface="Microsoft Yahei"/>
              </a:rPr>
              <a:t>--&gt;login</a:t>
            </a:r>
            <a:endParaRPr sz="1600" b="1">
              <a:solidFill>
                <a:srgbClr val="F0EFEF"/>
              </a:solidFill>
              <a:latin typeface="Microsoft Yahei"/>
              <a:ea typeface="Microsoft Yahei"/>
              <a:cs typeface="Microsoft Yahei"/>
              <a:sym typeface="Microsoft Yahei"/>
            </a:endParaRPr>
          </a:p>
          <a:p>
            <a:pPr marL="0" marR="0" lvl="0" indent="0" algn="l" rtl="0">
              <a:spcBef>
                <a:spcPts val="0"/>
              </a:spcBef>
              <a:spcAft>
                <a:spcPts val="0"/>
              </a:spcAft>
              <a:buNone/>
            </a:pPr>
            <a:r>
              <a:rPr lang="zh-CN" sz="1600" b="1">
                <a:solidFill>
                  <a:srgbClr val="F0EFEF"/>
                </a:solidFill>
                <a:latin typeface="Microsoft Yahei"/>
                <a:ea typeface="Microsoft Yahei"/>
                <a:cs typeface="Microsoft Yahei"/>
                <a:sym typeface="Microsoft Yahei"/>
              </a:rPr>
              <a:t>--&gt;update password</a:t>
            </a:r>
            <a:endParaRPr sz="1600" b="1">
              <a:solidFill>
                <a:srgbClr val="F0EFEF"/>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animEffect transition="in" filter="fade">
                                      <p:cBhvr>
                                        <p:cTn id="7" dur="500"/>
                                        <p:tgtEl>
                                          <p:spTgt spid="5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6"/>
                                        </p:tgtEl>
                                        <p:attrNameLst>
                                          <p:attrName>style.visibility</p:attrName>
                                        </p:attrNameLst>
                                      </p:cBhvr>
                                      <p:to>
                                        <p:strVal val="visible"/>
                                      </p:to>
                                    </p:set>
                                    <p:animEffect transition="in" filter="fade">
                                      <p:cBhvr>
                                        <p:cTn id="12" dur="500"/>
                                        <p:tgtEl>
                                          <p:spTgt spid="5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7"/>
                                        </p:tgtEl>
                                        <p:attrNameLst>
                                          <p:attrName>style.visibility</p:attrName>
                                        </p:attrNameLst>
                                      </p:cBhvr>
                                      <p:to>
                                        <p:strVal val="visible"/>
                                      </p:to>
                                    </p:set>
                                    <p:animEffect transition="in" filter="fade">
                                      <p:cBhvr>
                                        <p:cTn id="17" dur="500"/>
                                        <p:tgtEl>
                                          <p:spTgt spid="5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8"/>
                                        </p:tgtEl>
                                        <p:attrNameLst>
                                          <p:attrName>style.visibility</p:attrName>
                                        </p:attrNameLst>
                                      </p:cBhvr>
                                      <p:to>
                                        <p:strVal val="visible"/>
                                      </p:to>
                                    </p:set>
                                    <p:animEffect transition="in" filter="fade">
                                      <p:cBhvr>
                                        <p:cTn id="22" dur="500"/>
                                        <p:tgtEl>
                                          <p:spTgt spid="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cxnSp>
        <p:nvCxnSpPr>
          <p:cNvPr id="149" name="Google Shape;149;p26"/>
          <p:cNvCxnSpPr/>
          <p:nvPr/>
        </p:nvCxnSpPr>
        <p:spPr>
          <a:xfrm flipH="1">
            <a:off x="3995936" y="-237445"/>
            <a:ext cx="1810866" cy="1811544"/>
          </a:xfrm>
          <a:prstGeom prst="straightConnector1">
            <a:avLst/>
          </a:prstGeom>
          <a:noFill/>
          <a:ln w="25400" cap="flat" cmpd="sng">
            <a:solidFill>
              <a:srgbClr val="F7BA3B"/>
            </a:solidFill>
            <a:prstDash val="solid"/>
            <a:round/>
            <a:headEnd type="none" w="sm" len="sm"/>
            <a:tailEnd type="triangle" w="med" len="med"/>
          </a:ln>
        </p:spPr>
      </p:cxnSp>
      <p:cxnSp>
        <p:nvCxnSpPr>
          <p:cNvPr id="150" name="Google Shape;150;p26"/>
          <p:cNvCxnSpPr/>
          <p:nvPr/>
        </p:nvCxnSpPr>
        <p:spPr>
          <a:xfrm flipH="1">
            <a:off x="4139952" y="266800"/>
            <a:ext cx="532978" cy="533178"/>
          </a:xfrm>
          <a:prstGeom prst="straightConnector1">
            <a:avLst/>
          </a:prstGeom>
          <a:noFill/>
          <a:ln w="25400" cap="flat" cmpd="sng">
            <a:solidFill>
              <a:srgbClr val="2FB6A8"/>
            </a:solidFill>
            <a:prstDash val="solid"/>
            <a:round/>
            <a:headEnd type="triangle" w="med" len="med"/>
            <a:tailEnd type="none" w="sm" len="sm"/>
          </a:ln>
        </p:spPr>
      </p:cxnSp>
      <p:cxnSp>
        <p:nvCxnSpPr>
          <p:cNvPr id="151" name="Google Shape;151;p26"/>
          <p:cNvCxnSpPr/>
          <p:nvPr/>
        </p:nvCxnSpPr>
        <p:spPr>
          <a:xfrm flipH="1">
            <a:off x="1619672" y="-309480"/>
            <a:ext cx="792088" cy="792385"/>
          </a:xfrm>
          <a:prstGeom prst="straightConnector1">
            <a:avLst/>
          </a:prstGeom>
          <a:noFill/>
          <a:ln w="25400" cap="flat" cmpd="sng">
            <a:solidFill>
              <a:srgbClr val="ADD072"/>
            </a:solidFill>
            <a:prstDash val="solid"/>
            <a:round/>
            <a:headEnd type="none" w="sm" len="sm"/>
            <a:tailEnd type="triangle" w="med" len="med"/>
          </a:ln>
        </p:spPr>
      </p:cxnSp>
      <p:cxnSp>
        <p:nvCxnSpPr>
          <p:cNvPr id="152" name="Google Shape;152;p26"/>
          <p:cNvCxnSpPr/>
          <p:nvPr/>
        </p:nvCxnSpPr>
        <p:spPr>
          <a:xfrm flipH="1">
            <a:off x="179512" y="4660932"/>
            <a:ext cx="862976" cy="863298"/>
          </a:xfrm>
          <a:prstGeom prst="straightConnector1">
            <a:avLst/>
          </a:prstGeom>
          <a:noFill/>
          <a:ln w="25400" cap="flat" cmpd="sng">
            <a:solidFill>
              <a:srgbClr val="F7BA3B"/>
            </a:solidFill>
            <a:prstDash val="solid"/>
            <a:round/>
            <a:headEnd type="triangle" w="med" len="med"/>
            <a:tailEnd type="none" w="sm" len="sm"/>
          </a:ln>
        </p:spPr>
      </p:cxnSp>
      <p:cxnSp>
        <p:nvCxnSpPr>
          <p:cNvPr id="153" name="Google Shape;153;p26"/>
          <p:cNvCxnSpPr/>
          <p:nvPr/>
        </p:nvCxnSpPr>
        <p:spPr>
          <a:xfrm flipH="1">
            <a:off x="3995936" y="4444828"/>
            <a:ext cx="864096" cy="864420"/>
          </a:xfrm>
          <a:prstGeom prst="straightConnector1">
            <a:avLst/>
          </a:prstGeom>
          <a:noFill/>
          <a:ln w="25400" cap="flat" cmpd="sng">
            <a:solidFill>
              <a:srgbClr val="DA634F"/>
            </a:solidFill>
            <a:prstDash val="solid"/>
            <a:round/>
            <a:headEnd type="triangle" w="med" len="med"/>
            <a:tailEnd type="none" w="sm" len="sm"/>
          </a:ln>
        </p:spPr>
      </p:cxnSp>
      <p:cxnSp>
        <p:nvCxnSpPr>
          <p:cNvPr id="154" name="Google Shape;154;p26"/>
          <p:cNvCxnSpPr/>
          <p:nvPr/>
        </p:nvCxnSpPr>
        <p:spPr>
          <a:xfrm flipH="1">
            <a:off x="8403097" y="3868548"/>
            <a:ext cx="1008113" cy="1008489"/>
          </a:xfrm>
          <a:prstGeom prst="straightConnector1">
            <a:avLst/>
          </a:prstGeom>
          <a:noFill/>
          <a:ln w="25400" cap="flat" cmpd="sng">
            <a:solidFill>
              <a:srgbClr val="2FB6A8"/>
            </a:solidFill>
            <a:prstDash val="solid"/>
            <a:round/>
            <a:headEnd type="none" w="sm" len="sm"/>
            <a:tailEnd type="triangle" w="med" len="med"/>
          </a:ln>
        </p:spPr>
      </p:cxnSp>
      <p:cxnSp>
        <p:nvCxnSpPr>
          <p:cNvPr id="155" name="Google Shape;155;p26"/>
          <p:cNvCxnSpPr/>
          <p:nvPr/>
        </p:nvCxnSpPr>
        <p:spPr>
          <a:xfrm flipH="1">
            <a:off x="7411938" y="-272532"/>
            <a:ext cx="839738" cy="840052"/>
          </a:xfrm>
          <a:prstGeom prst="straightConnector1">
            <a:avLst/>
          </a:prstGeom>
          <a:noFill/>
          <a:ln w="25400" cap="flat" cmpd="sng">
            <a:solidFill>
              <a:srgbClr val="DA634F"/>
            </a:solidFill>
            <a:prstDash val="solid"/>
            <a:round/>
            <a:headEnd type="none" w="sm" len="sm"/>
            <a:tailEnd type="triangle" w="med" len="med"/>
          </a:ln>
        </p:spPr>
      </p:cxnSp>
      <p:cxnSp>
        <p:nvCxnSpPr>
          <p:cNvPr id="156" name="Google Shape;156;p26"/>
          <p:cNvCxnSpPr/>
          <p:nvPr/>
        </p:nvCxnSpPr>
        <p:spPr>
          <a:xfrm flipH="1">
            <a:off x="-396552" y="1635464"/>
            <a:ext cx="872083" cy="872409"/>
          </a:xfrm>
          <a:prstGeom prst="straightConnector1">
            <a:avLst/>
          </a:prstGeom>
          <a:noFill/>
          <a:ln w="25400" cap="flat" cmpd="sng">
            <a:solidFill>
              <a:srgbClr val="ADD072"/>
            </a:solidFill>
            <a:prstDash val="solid"/>
            <a:round/>
            <a:headEnd type="triangle" w="med" len="med"/>
            <a:tailEnd type="none" w="sm" len="sm"/>
          </a:ln>
        </p:spPr>
      </p:cxnSp>
      <p:grpSp>
        <p:nvGrpSpPr>
          <p:cNvPr id="157" name="Google Shape;157;p26"/>
          <p:cNvGrpSpPr/>
          <p:nvPr/>
        </p:nvGrpSpPr>
        <p:grpSpPr>
          <a:xfrm>
            <a:off x="3563888" y="630317"/>
            <a:ext cx="2016224" cy="503735"/>
            <a:chOff x="3869013" y="630081"/>
            <a:chExt cx="1405974" cy="503546"/>
          </a:xfrm>
        </p:grpSpPr>
        <p:sp>
          <p:nvSpPr>
            <p:cNvPr id="158" name="Google Shape;158;p26"/>
            <p:cNvSpPr/>
            <p:nvPr/>
          </p:nvSpPr>
          <p:spPr>
            <a:xfrm>
              <a:off x="3925006" y="682779"/>
              <a:ext cx="1293988" cy="398150"/>
            </a:xfrm>
            <a:prstGeom prst="roundRect">
              <a:avLst>
                <a:gd name="adj" fmla="val 50000"/>
              </a:avLst>
            </a:prstGeom>
            <a:solidFill>
              <a:srgbClr val="92D050"/>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159" name="Google Shape;159;p26"/>
            <p:cNvSpPr/>
            <p:nvPr/>
          </p:nvSpPr>
          <p:spPr>
            <a:xfrm>
              <a:off x="3869013" y="630081"/>
              <a:ext cx="1405974" cy="503546"/>
            </a:xfrm>
            <a:prstGeom prst="roundRect">
              <a:avLst>
                <a:gd name="adj" fmla="val 50000"/>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grpSp>
      <p:sp>
        <p:nvSpPr>
          <p:cNvPr id="160" name="Google Shape;160;p26"/>
          <p:cNvSpPr txBox="1"/>
          <p:nvPr/>
        </p:nvSpPr>
        <p:spPr>
          <a:xfrm>
            <a:off x="3433350" y="682250"/>
            <a:ext cx="2277300" cy="39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000" b="1" i="0" u="none" strike="noStrike" cap="none">
                <a:solidFill>
                  <a:schemeClr val="lt1"/>
                </a:solidFill>
                <a:latin typeface="Microsoft Yahei"/>
                <a:ea typeface="Microsoft Yahei"/>
                <a:cs typeface="Microsoft Yahei"/>
                <a:sym typeface="Microsoft Yahei"/>
              </a:rPr>
              <a:t>CONTENT</a:t>
            </a:r>
            <a:endParaRPr sz="2000" b="1" i="0" u="none" strike="noStrike" cap="none">
              <a:solidFill>
                <a:schemeClr val="lt1"/>
              </a:solidFill>
              <a:latin typeface="Microsoft Yahei"/>
              <a:ea typeface="Microsoft Yahei"/>
              <a:cs typeface="Microsoft Yahei"/>
              <a:sym typeface="Microsoft Yahei"/>
            </a:endParaRPr>
          </a:p>
        </p:txBody>
      </p:sp>
      <p:grpSp>
        <p:nvGrpSpPr>
          <p:cNvPr id="161" name="Google Shape;161;p26"/>
          <p:cNvGrpSpPr/>
          <p:nvPr/>
        </p:nvGrpSpPr>
        <p:grpSpPr>
          <a:xfrm>
            <a:off x="1072208" y="1983523"/>
            <a:ext cx="742536" cy="742833"/>
            <a:chOff x="902015" y="2186931"/>
            <a:chExt cx="742536" cy="742536"/>
          </a:xfrm>
        </p:grpSpPr>
        <p:sp>
          <p:nvSpPr>
            <p:cNvPr id="162" name="Google Shape;162;p26"/>
            <p:cNvSpPr/>
            <p:nvPr/>
          </p:nvSpPr>
          <p:spPr>
            <a:xfrm>
              <a:off x="902015" y="2186931"/>
              <a:ext cx="742536" cy="742536"/>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163" name="Google Shape;163;p26"/>
            <p:cNvSpPr/>
            <p:nvPr/>
          </p:nvSpPr>
          <p:spPr>
            <a:xfrm>
              <a:off x="990412" y="2275328"/>
              <a:ext cx="565742" cy="565742"/>
            </a:xfrm>
            <a:prstGeom prst="ellipse">
              <a:avLst/>
            </a:prstGeom>
            <a:solidFill>
              <a:srgbClr val="2FB6A8"/>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grpSp>
      <p:sp>
        <p:nvSpPr>
          <p:cNvPr id="164" name="Google Shape;164;p26"/>
          <p:cNvSpPr txBox="1"/>
          <p:nvPr/>
        </p:nvSpPr>
        <p:spPr>
          <a:xfrm>
            <a:off x="1267911" y="2093386"/>
            <a:ext cx="280500" cy="523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b="0" i="0" u="none" strike="noStrike" cap="none">
                <a:solidFill>
                  <a:schemeClr val="lt1"/>
                </a:solidFill>
                <a:latin typeface="Impact"/>
                <a:ea typeface="Impact"/>
                <a:cs typeface="Impact"/>
                <a:sym typeface="Impact"/>
              </a:rPr>
              <a:t>1</a:t>
            </a:r>
            <a:endParaRPr sz="2800" b="0" i="0" u="none" strike="noStrike" cap="none">
              <a:solidFill>
                <a:schemeClr val="lt1"/>
              </a:solidFill>
              <a:latin typeface="Impact"/>
              <a:ea typeface="Impact"/>
              <a:cs typeface="Impact"/>
              <a:sym typeface="Impact"/>
            </a:endParaRPr>
          </a:p>
        </p:txBody>
      </p:sp>
      <p:grpSp>
        <p:nvGrpSpPr>
          <p:cNvPr id="165" name="Google Shape;165;p26"/>
          <p:cNvGrpSpPr/>
          <p:nvPr/>
        </p:nvGrpSpPr>
        <p:grpSpPr>
          <a:xfrm>
            <a:off x="5220072" y="1983467"/>
            <a:ext cx="742536" cy="742814"/>
            <a:chOff x="5106833" y="2186931"/>
            <a:chExt cx="742536" cy="742536"/>
          </a:xfrm>
        </p:grpSpPr>
        <p:sp>
          <p:nvSpPr>
            <p:cNvPr id="166" name="Google Shape;166;p26"/>
            <p:cNvSpPr/>
            <p:nvPr/>
          </p:nvSpPr>
          <p:spPr>
            <a:xfrm>
              <a:off x="5106833" y="2186931"/>
              <a:ext cx="742536" cy="742536"/>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167" name="Google Shape;167;p26"/>
            <p:cNvSpPr/>
            <p:nvPr/>
          </p:nvSpPr>
          <p:spPr>
            <a:xfrm>
              <a:off x="5195230" y="2275328"/>
              <a:ext cx="565742" cy="565742"/>
            </a:xfrm>
            <a:prstGeom prst="ellipse">
              <a:avLst/>
            </a:prstGeom>
            <a:solidFill>
              <a:srgbClr val="ADD072"/>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grpSp>
      <p:sp>
        <p:nvSpPr>
          <p:cNvPr id="168" name="Google Shape;168;p26"/>
          <p:cNvSpPr txBox="1"/>
          <p:nvPr/>
        </p:nvSpPr>
        <p:spPr>
          <a:xfrm>
            <a:off x="5430138" y="2093386"/>
            <a:ext cx="280500" cy="523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b="0" i="0" u="none" strike="noStrike" cap="none">
                <a:solidFill>
                  <a:schemeClr val="lt1"/>
                </a:solidFill>
                <a:latin typeface="Impact"/>
                <a:ea typeface="Impact"/>
                <a:cs typeface="Impact"/>
                <a:sym typeface="Impact"/>
              </a:rPr>
              <a:t>2</a:t>
            </a:r>
            <a:endParaRPr sz="2800" b="0" i="0" u="none" strike="noStrike" cap="none">
              <a:solidFill>
                <a:schemeClr val="lt1"/>
              </a:solidFill>
              <a:latin typeface="Impact"/>
              <a:ea typeface="Impact"/>
              <a:cs typeface="Impact"/>
              <a:sym typeface="Impact"/>
            </a:endParaRPr>
          </a:p>
        </p:txBody>
      </p:sp>
      <p:grpSp>
        <p:nvGrpSpPr>
          <p:cNvPr id="169" name="Google Shape;169;p26"/>
          <p:cNvGrpSpPr/>
          <p:nvPr/>
        </p:nvGrpSpPr>
        <p:grpSpPr>
          <a:xfrm>
            <a:off x="1072208" y="3103780"/>
            <a:ext cx="742536" cy="742833"/>
            <a:chOff x="902015" y="3306740"/>
            <a:chExt cx="742536" cy="742536"/>
          </a:xfrm>
        </p:grpSpPr>
        <p:sp>
          <p:nvSpPr>
            <p:cNvPr id="170" name="Google Shape;170;p26"/>
            <p:cNvSpPr/>
            <p:nvPr/>
          </p:nvSpPr>
          <p:spPr>
            <a:xfrm>
              <a:off x="902015" y="3306740"/>
              <a:ext cx="742536" cy="742536"/>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171" name="Google Shape;171;p26"/>
            <p:cNvSpPr/>
            <p:nvPr/>
          </p:nvSpPr>
          <p:spPr>
            <a:xfrm>
              <a:off x="990412" y="3395137"/>
              <a:ext cx="565742" cy="565742"/>
            </a:xfrm>
            <a:prstGeom prst="ellipse">
              <a:avLst/>
            </a:prstGeom>
            <a:solidFill>
              <a:srgbClr val="F7BA3B"/>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grpSp>
      <p:sp>
        <p:nvSpPr>
          <p:cNvPr id="172" name="Google Shape;172;p26"/>
          <p:cNvSpPr txBox="1"/>
          <p:nvPr/>
        </p:nvSpPr>
        <p:spPr>
          <a:xfrm>
            <a:off x="1267911" y="3247390"/>
            <a:ext cx="280500" cy="523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b="0" i="0" u="none" strike="noStrike" cap="none">
                <a:solidFill>
                  <a:schemeClr val="lt1"/>
                </a:solidFill>
                <a:latin typeface="Impact"/>
                <a:ea typeface="Impact"/>
                <a:cs typeface="Impact"/>
                <a:sym typeface="Impact"/>
              </a:rPr>
              <a:t>3</a:t>
            </a:r>
            <a:endParaRPr sz="2800" b="0" i="0" u="none" strike="noStrike" cap="none">
              <a:solidFill>
                <a:schemeClr val="lt1"/>
              </a:solidFill>
              <a:latin typeface="Impact"/>
              <a:ea typeface="Impact"/>
              <a:cs typeface="Impact"/>
              <a:sym typeface="Impact"/>
            </a:endParaRPr>
          </a:p>
        </p:txBody>
      </p:sp>
      <p:grpSp>
        <p:nvGrpSpPr>
          <p:cNvPr id="173" name="Google Shape;173;p26"/>
          <p:cNvGrpSpPr/>
          <p:nvPr/>
        </p:nvGrpSpPr>
        <p:grpSpPr>
          <a:xfrm>
            <a:off x="5220072" y="3103695"/>
            <a:ext cx="742536" cy="742814"/>
            <a:chOff x="5106833" y="3306740"/>
            <a:chExt cx="742536" cy="742536"/>
          </a:xfrm>
        </p:grpSpPr>
        <p:sp>
          <p:nvSpPr>
            <p:cNvPr id="174" name="Google Shape;174;p26"/>
            <p:cNvSpPr/>
            <p:nvPr/>
          </p:nvSpPr>
          <p:spPr>
            <a:xfrm>
              <a:off x="5106833" y="3306740"/>
              <a:ext cx="742536" cy="742536"/>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175" name="Google Shape;175;p26"/>
            <p:cNvSpPr/>
            <p:nvPr/>
          </p:nvSpPr>
          <p:spPr>
            <a:xfrm>
              <a:off x="5195230" y="3395137"/>
              <a:ext cx="565742" cy="565742"/>
            </a:xfrm>
            <a:prstGeom prst="ellipse">
              <a:avLst/>
            </a:prstGeom>
            <a:solidFill>
              <a:srgbClr val="DA634F"/>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grpSp>
      <p:sp>
        <p:nvSpPr>
          <p:cNvPr id="176" name="Google Shape;176;p26"/>
          <p:cNvSpPr txBox="1"/>
          <p:nvPr/>
        </p:nvSpPr>
        <p:spPr>
          <a:xfrm>
            <a:off x="5430150" y="3247390"/>
            <a:ext cx="280500" cy="523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b="0" i="0" u="none" strike="noStrike" cap="none">
                <a:solidFill>
                  <a:schemeClr val="lt1"/>
                </a:solidFill>
                <a:latin typeface="Impact"/>
                <a:ea typeface="Impact"/>
                <a:cs typeface="Impact"/>
                <a:sym typeface="Impact"/>
              </a:rPr>
              <a:t>4</a:t>
            </a:r>
            <a:endParaRPr sz="2800" b="0" i="0" u="none" strike="noStrike" cap="none">
              <a:solidFill>
                <a:schemeClr val="lt1"/>
              </a:solidFill>
              <a:latin typeface="Impact"/>
              <a:ea typeface="Impact"/>
              <a:cs typeface="Impact"/>
              <a:sym typeface="Impact"/>
            </a:endParaRPr>
          </a:p>
        </p:txBody>
      </p:sp>
      <p:sp>
        <p:nvSpPr>
          <p:cNvPr id="177" name="Google Shape;177;p26"/>
          <p:cNvSpPr/>
          <p:nvPr/>
        </p:nvSpPr>
        <p:spPr>
          <a:xfrm>
            <a:off x="1991199" y="2170934"/>
            <a:ext cx="1944300" cy="3684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zh-CN" sz="1800" b="1" i="0" u="none" strike="noStrike" cap="none">
                <a:solidFill>
                  <a:srgbClr val="FFFFFF"/>
                </a:solidFill>
              </a:rPr>
              <a:t>Background</a:t>
            </a:r>
            <a:endParaRPr sz="1800" b="1" i="0" u="none" strike="noStrike" cap="none">
              <a:solidFill>
                <a:schemeClr val="lt1"/>
              </a:solidFill>
            </a:endParaRPr>
          </a:p>
        </p:txBody>
      </p:sp>
      <p:sp>
        <p:nvSpPr>
          <p:cNvPr id="178" name="Google Shape;178;p26"/>
          <p:cNvSpPr/>
          <p:nvPr/>
        </p:nvSpPr>
        <p:spPr>
          <a:xfrm>
            <a:off x="6171230" y="2170934"/>
            <a:ext cx="2448300" cy="3684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zh-CN" sz="1800" b="1" i="0" u="none" strike="noStrike" cap="none">
                <a:solidFill>
                  <a:srgbClr val="FFFFFF"/>
                </a:solidFill>
              </a:rPr>
              <a:t>Market Research</a:t>
            </a:r>
            <a:endParaRPr sz="1800" b="1" i="0" u="none" strike="noStrike" cap="none">
              <a:solidFill>
                <a:schemeClr val="lt1"/>
              </a:solidFill>
            </a:endParaRPr>
          </a:p>
        </p:txBody>
      </p:sp>
      <p:sp>
        <p:nvSpPr>
          <p:cNvPr id="179" name="Google Shape;179;p26"/>
          <p:cNvSpPr/>
          <p:nvPr/>
        </p:nvSpPr>
        <p:spPr>
          <a:xfrm>
            <a:off x="1979712" y="3291183"/>
            <a:ext cx="2448300" cy="3684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zh-CN" sz="1800" b="1" i="0" u="none" strike="noStrike" cap="none">
                <a:solidFill>
                  <a:srgbClr val="FFFFFF"/>
                </a:solidFill>
              </a:rPr>
              <a:t>Main </a:t>
            </a:r>
            <a:r>
              <a:rPr lang="zh-CN" sz="1800" b="1">
                <a:solidFill>
                  <a:srgbClr val="FFFFFF"/>
                </a:solidFill>
              </a:rPr>
              <a:t>F</a:t>
            </a:r>
            <a:r>
              <a:rPr lang="zh-CN" sz="1800" b="1" i="0" u="none" strike="noStrike" cap="none">
                <a:solidFill>
                  <a:srgbClr val="FFFFFF"/>
                </a:solidFill>
              </a:rPr>
              <a:t>unctions</a:t>
            </a:r>
            <a:endParaRPr sz="1800" b="1" i="0" u="none" strike="noStrike" cap="none">
              <a:solidFill>
                <a:schemeClr val="lt1"/>
              </a:solidFill>
            </a:endParaRPr>
          </a:p>
        </p:txBody>
      </p:sp>
      <p:sp>
        <p:nvSpPr>
          <p:cNvPr id="180" name="Google Shape;180;p26"/>
          <p:cNvSpPr/>
          <p:nvPr/>
        </p:nvSpPr>
        <p:spPr>
          <a:xfrm>
            <a:off x="6171225" y="3275703"/>
            <a:ext cx="2448300" cy="3990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zh-CN" sz="1800" b="1">
                <a:solidFill>
                  <a:schemeClr val="lt1"/>
                </a:solidFill>
              </a:rPr>
              <a:t>Technical Issue</a:t>
            </a:r>
            <a:endParaRPr sz="1800" b="1" i="0" u="none" strike="noStrike" cap="none">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1000"/>
                                        <p:tgtEl>
                                          <p:spTgt spid="15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20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1000"/>
                                        <p:tgtEl>
                                          <p:spTgt spid="160"/>
                                        </p:tgtEl>
                                      </p:cBhvr>
                                    </p:animEffect>
                                  </p:childTnLst>
                                </p:cTn>
                              </p:par>
                              <p:par>
                                <p:cTn id="11" presetID="2" presetClass="entr" presetSubtype="1" fill="hold" nodeType="withEffect">
                                  <p:stCondLst>
                                    <p:cond delay="300"/>
                                  </p:stCondLst>
                                  <p:childTnLst>
                                    <p:set>
                                      <p:cBhvr>
                                        <p:cTn id="12" dur="1" fill="hold">
                                          <p:stCondLst>
                                            <p:cond delay="0"/>
                                          </p:stCondLst>
                                        </p:cTn>
                                        <p:tgtEl>
                                          <p:spTgt spid="149"/>
                                        </p:tgtEl>
                                        <p:attrNameLst>
                                          <p:attrName>style.visibility</p:attrName>
                                        </p:attrNameLst>
                                      </p:cBhvr>
                                      <p:to>
                                        <p:strVal val="visible"/>
                                      </p:to>
                                    </p:set>
                                    <p:anim calcmode="lin" valueType="num">
                                      <p:cBhvr additive="base">
                                        <p:cTn id="13" dur="750"/>
                                        <p:tgtEl>
                                          <p:spTgt spid="149"/>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500"/>
                                  </p:stCondLst>
                                  <p:childTnLst>
                                    <p:set>
                                      <p:cBhvr>
                                        <p:cTn id="15" dur="1" fill="hold">
                                          <p:stCondLst>
                                            <p:cond delay="0"/>
                                          </p:stCondLst>
                                        </p:cTn>
                                        <p:tgtEl>
                                          <p:spTgt spid="150"/>
                                        </p:tgtEl>
                                        <p:attrNameLst>
                                          <p:attrName>style.visibility</p:attrName>
                                        </p:attrNameLst>
                                      </p:cBhvr>
                                      <p:to>
                                        <p:strVal val="visible"/>
                                      </p:to>
                                    </p:set>
                                    <p:anim calcmode="lin" valueType="num">
                                      <p:cBhvr additive="base">
                                        <p:cTn id="16" dur="700"/>
                                        <p:tgtEl>
                                          <p:spTgt spid="150"/>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300"/>
                                  </p:stCondLst>
                                  <p:childTnLst>
                                    <p:set>
                                      <p:cBhvr>
                                        <p:cTn id="18" dur="1" fill="hold">
                                          <p:stCondLst>
                                            <p:cond delay="0"/>
                                          </p:stCondLst>
                                        </p:cTn>
                                        <p:tgtEl>
                                          <p:spTgt spid="151"/>
                                        </p:tgtEl>
                                        <p:attrNameLst>
                                          <p:attrName>style.visibility</p:attrName>
                                        </p:attrNameLst>
                                      </p:cBhvr>
                                      <p:to>
                                        <p:strVal val="visible"/>
                                      </p:to>
                                    </p:set>
                                    <p:anim calcmode="lin" valueType="num">
                                      <p:cBhvr additive="base">
                                        <p:cTn id="19" dur="750"/>
                                        <p:tgtEl>
                                          <p:spTgt spid="151"/>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400"/>
                                  </p:stCondLst>
                                  <p:childTnLst>
                                    <p:set>
                                      <p:cBhvr>
                                        <p:cTn id="21" dur="1" fill="hold">
                                          <p:stCondLst>
                                            <p:cond delay="0"/>
                                          </p:stCondLst>
                                        </p:cTn>
                                        <p:tgtEl>
                                          <p:spTgt spid="153"/>
                                        </p:tgtEl>
                                        <p:attrNameLst>
                                          <p:attrName>style.visibility</p:attrName>
                                        </p:attrNameLst>
                                      </p:cBhvr>
                                      <p:to>
                                        <p:strVal val="visible"/>
                                      </p:to>
                                    </p:set>
                                    <p:anim calcmode="lin" valueType="num">
                                      <p:cBhvr additive="base">
                                        <p:cTn id="22" dur="750"/>
                                        <p:tgtEl>
                                          <p:spTgt spid="153"/>
                                        </p:tgtEl>
                                        <p:attrNameLst>
                                          <p:attrName>ppt_x</p:attrName>
                                        </p:attrNameLst>
                                      </p:cBhvr>
                                      <p:tavLst>
                                        <p:tav tm="0">
                                          <p:val>
                                            <p:strVal val="#ppt_x-1"/>
                                          </p:val>
                                        </p:tav>
                                        <p:tav tm="100000">
                                          <p:val>
                                            <p:strVal val="#ppt_x"/>
                                          </p:val>
                                        </p:tav>
                                      </p:tavLst>
                                    </p:anim>
                                  </p:childTnLst>
                                </p:cTn>
                              </p:par>
                              <p:par>
                                <p:cTn id="23" presetID="2" presetClass="entr" presetSubtype="4" fill="hold" nodeType="withEffect">
                                  <p:stCondLst>
                                    <p:cond delay="500"/>
                                  </p:stCondLst>
                                  <p:childTnLst>
                                    <p:set>
                                      <p:cBhvr>
                                        <p:cTn id="24" dur="1" fill="hold">
                                          <p:stCondLst>
                                            <p:cond delay="0"/>
                                          </p:stCondLst>
                                        </p:cTn>
                                        <p:tgtEl>
                                          <p:spTgt spid="155"/>
                                        </p:tgtEl>
                                        <p:attrNameLst>
                                          <p:attrName>style.visibility</p:attrName>
                                        </p:attrNameLst>
                                      </p:cBhvr>
                                      <p:to>
                                        <p:strVal val="visible"/>
                                      </p:to>
                                    </p:set>
                                    <p:anim calcmode="lin" valueType="num">
                                      <p:cBhvr additive="base">
                                        <p:cTn id="25" dur="750"/>
                                        <p:tgtEl>
                                          <p:spTgt spid="155"/>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400"/>
                                  </p:stCondLst>
                                  <p:childTnLst>
                                    <p:set>
                                      <p:cBhvr>
                                        <p:cTn id="27" dur="1" fill="hold">
                                          <p:stCondLst>
                                            <p:cond delay="0"/>
                                          </p:stCondLst>
                                        </p:cTn>
                                        <p:tgtEl>
                                          <p:spTgt spid="154"/>
                                        </p:tgtEl>
                                        <p:attrNameLst>
                                          <p:attrName>style.visibility</p:attrName>
                                        </p:attrNameLst>
                                      </p:cBhvr>
                                      <p:to>
                                        <p:strVal val="visible"/>
                                      </p:to>
                                    </p:set>
                                    <p:anim calcmode="lin" valueType="num">
                                      <p:cBhvr additive="base">
                                        <p:cTn id="28" dur="750"/>
                                        <p:tgtEl>
                                          <p:spTgt spid="154"/>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300"/>
                                  </p:stCondLst>
                                  <p:childTnLst>
                                    <p:set>
                                      <p:cBhvr>
                                        <p:cTn id="30" dur="1" fill="hold">
                                          <p:stCondLst>
                                            <p:cond delay="0"/>
                                          </p:stCondLst>
                                        </p:cTn>
                                        <p:tgtEl>
                                          <p:spTgt spid="152"/>
                                        </p:tgtEl>
                                        <p:attrNameLst>
                                          <p:attrName>style.visibility</p:attrName>
                                        </p:attrNameLst>
                                      </p:cBhvr>
                                      <p:to>
                                        <p:strVal val="visible"/>
                                      </p:to>
                                    </p:set>
                                    <p:anim calcmode="lin" valueType="num">
                                      <p:cBhvr additive="base">
                                        <p:cTn id="31" dur="750"/>
                                        <p:tgtEl>
                                          <p:spTgt spid="152"/>
                                        </p:tgtEl>
                                        <p:attrNameLst>
                                          <p:attrName>ppt_y</p:attrName>
                                        </p:attrNameLst>
                                      </p:cBhvr>
                                      <p:tavLst>
                                        <p:tav tm="0">
                                          <p:val>
                                            <p:strVal val="#ppt_y+1"/>
                                          </p:val>
                                        </p:tav>
                                        <p:tav tm="100000">
                                          <p:val>
                                            <p:strVal val="#ppt_y"/>
                                          </p:val>
                                        </p:tav>
                                      </p:tavLst>
                                    </p:anim>
                                  </p:childTnLst>
                                </p:cTn>
                              </p:par>
                              <p:par>
                                <p:cTn id="32" presetID="2" presetClass="entr" presetSubtype="8" fill="hold" nodeType="withEffect">
                                  <p:stCondLst>
                                    <p:cond delay="200"/>
                                  </p:stCondLst>
                                  <p:childTnLst>
                                    <p:set>
                                      <p:cBhvr>
                                        <p:cTn id="33" dur="1" fill="hold">
                                          <p:stCondLst>
                                            <p:cond delay="0"/>
                                          </p:stCondLst>
                                        </p:cTn>
                                        <p:tgtEl>
                                          <p:spTgt spid="156"/>
                                        </p:tgtEl>
                                        <p:attrNameLst>
                                          <p:attrName>style.visibility</p:attrName>
                                        </p:attrNameLst>
                                      </p:cBhvr>
                                      <p:to>
                                        <p:strVal val="visible"/>
                                      </p:to>
                                    </p:set>
                                    <p:anim calcmode="lin" valueType="num">
                                      <p:cBhvr additive="base">
                                        <p:cTn id="34" dur="750"/>
                                        <p:tgtEl>
                                          <p:spTgt spid="156"/>
                                        </p:tgtEl>
                                        <p:attrNameLst>
                                          <p:attrName>ppt_x</p:attrName>
                                        </p:attrNameLst>
                                      </p:cBhvr>
                                      <p:tavLst>
                                        <p:tav tm="0">
                                          <p:val>
                                            <p:strVal val="#ppt_x-1"/>
                                          </p:val>
                                        </p:tav>
                                        <p:tav tm="100000">
                                          <p:val>
                                            <p:strVal val="#ppt_x"/>
                                          </p:val>
                                        </p:tav>
                                      </p:tavLst>
                                    </p:anim>
                                  </p:childTnLst>
                                </p:cTn>
                              </p:par>
                              <p:par>
                                <p:cTn id="35" presetID="2" presetClass="entr" presetSubtype="4" fill="hold" nodeType="withEffect">
                                  <p:stCondLst>
                                    <p:cond delay="1000"/>
                                  </p:stCondLst>
                                  <p:childTnLst>
                                    <p:set>
                                      <p:cBhvr>
                                        <p:cTn id="36" dur="1" fill="hold">
                                          <p:stCondLst>
                                            <p:cond delay="0"/>
                                          </p:stCondLst>
                                        </p:cTn>
                                        <p:tgtEl>
                                          <p:spTgt spid="161"/>
                                        </p:tgtEl>
                                        <p:attrNameLst>
                                          <p:attrName>style.visibility</p:attrName>
                                        </p:attrNameLst>
                                      </p:cBhvr>
                                      <p:to>
                                        <p:strVal val="visible"/>
                                      </p:to>
                                    </p:set>
                                    <p:anim calcmode="lin" valueType="num">
                                      <p:cBhvr additive="base">
                                        <p:cTn id="37" dur="600"/>
                                        <p:tgtEl>
                                          <p:spTgt spid="161"/>
                                        </p:tgtEl>
                                        <p:attrNameLst>
                                          <p:attrName>ppt_y</p:attrName>
                                        </p:attrNameLst>
                                      </p:cBhvr>
                                      <p:tavLst>
                                        <p:tav tm="0">
                                          <p:val>
                                            <p:strVal val="#ppt_y+1"/>
                                          </p:val>
                                        </p:tav>
                                        <p:tav tm="100000">
                                          <p:val>
                                            <p:strVal val="#ppt_y"/>
                                          </p:val>
                                        </p:tav>
                                      </p:tavLst>
                                    </p:anim>
                                  </p:childTnLst>
                                </p:cTn>
                              </p:par>
                              <p:par>
                                <p:cTn id="38" presetID="23" presetClass="entr" presetSubtype="16" fill="hold" nodeType="withEffect">
                                  <p:stCondLst>
                                    <p:cond delay="1100"/>
                                  </p:stCondLst>
                                  <p:childTnLst>
                                    <p:set>
                                      <p:cBhvr>
                                        <p:cTn id="39" dur="1" fill="hold">
                                          <p:stCondLst>
                                            <p:cond delay="0"/>
                                          </p:stCondLst>
                                        </p:cTn>
                                        <p:tgtEl>
                                          <p:spTgt spid="164"/>
                                        </p:tgtEl>
                                        <p:attrNameLst>
                                          <p:attrName>style.visibility</p:attrName>
                                        </p:attrNameLst>
                                      </p:cBhvr>
                                      <p:to>
                                        <p:strVal val="visible"/>
                                      </p:to>
                                    </p:set>
                                    <p:anim calcmode="lin" valueType="num">
                                      <p:cBhvr additive="base">
                                        <p:cTn id="40" dur="500"/>
                                        <p:tgtEl>
                                          <p:spTgt spid="164"/>
                                        </p:tgtEl>
                                        <p:attrNameLst>
                                          <p:attrName>ppt_w</p:attrName>
                                        </p:attrNameLst>
                                      </p:cBhvr>
                                      <p:tavLst>
                                        <p:tav tm="0">
                                          <p:val>
                                            <p:strVal val="0"/>
                                          </p:val>
                                        </p:tav>
                                        <p:tav tm="100000">
                                          <p:val>
                                            <p:strVal val="#ppt_w"/>
                                          </p:val>
                                        </p:tav>
                                      </p:tavLst>
                                    </p:anim>
                                    <p:anim calcmode="lin" valueType="num">
                                      <p:cBhvr additive="base">
                                        <p:cTn id="41" dur="500"/>
                                        <p:tgtEl>
                                          <p:spTgt spid="164"/>
                                        </p:tgtEl>
                                        <p:attrNameLst>
                                          <p:attrName>ppt_h</p:attrName>
                                        </p:attrNameLst>
                                      </p:cBhvr>
                                      <p:tavLst>
                                        <p:tav tm="0">
                                          <p:val>
                                            <p:strVal val="0"/>
                                          </p:val>
                                        </p:tav>
                                        <p:tav tm="100000">
                                          <p:val>
                                            <p:strVal val="#ppt_h"/>
                                          </p:val>
                                        </p:tav>
                                      </p:tavLst>
                                    </p:anim>
                                  </p:childTnLst>
                                </p:cTn>
                              </p:par>
                              <p:par>
                                <p:cTn id="42" presetID="2" presetClass="entr" presetSubtype="2" fill="hold" nodeType="withEffect">
                                  <p:stCondLst>
                                    <p:cond delay="1100"/>
                                  </p:stCondLst>
                                  <p:childTnLst>
                                    <p:set>
                                      <p:cBhvr>
                                        <p:cTn id="43" dur="1" fill="hold">
                                          <p:stCondLst>
                                            <p:cond delay="0"/>
                                          </p:stCondLst>
                                        </p:cTn>
                                        <p:tgtEl>
                                          <p:spTgt spid="177"/>
                                        </p:tgtEl>
                                        <p:attrNameLst>
                                          <p:attrName>style.visibility</p:attrName>
                                        </p:attrNameLst>
                                      </p:cBhvr>
                                      <p:to>
                                        <p:strVal val="visible"/>
                                      </p:to>
                                    </p:set>
                                    <p:anim calcmode="lin" valueType="num">
                                      <p:cBhvr additive="base">
                                        <p:cTn id="44" dur="600"/>
                                        <p:tgtEl>
                                          <p:spTgt spid="177"/>
                                        </p:tgtEl>
                                        <p:attrNameLst>
                                          <p:attrName>ppt_x</p:attrName>
                                        </p:attrNameLst>
                                      </p:cBhvr>
                                      <p:tavLst>
                                        <p:tav tm="0">
                                          <p:val>
                                            <p:strVal val="#ppt_x+1"/>
                                          </p:val>
                                        </p:tav>
                                        <p:tav tm="100000">
                                          <p:val>
                                            <p:strVal val="#ppt_x"/>
                                          </p:val>
                                        </p:tav>
                                      </p:tavLst>
                                    </p:anim>
                                  </p:childTnLst>
                                </p:cTn>
                              </p:par>
                              <p:par>
                                <p:cTn id="45" presetID="2" presetClass="entr" presetSubtype="4" fill="hold" nodeType="withEffect">
                                  <p:stCondLst>
                                    <p:cond delay="2100"/>
                                  </p:stCondLst>
                                  <p:childTnLst>
                                    <p:set>
                                      <p:cBhvr>
                                        <p:cTn id="46" dur="1" fill="hold">
                                          <p:stCondLst>
                                            <p:cond delay="0"/>
                                          </p:stCondLst>
                                        </p:cTn>
                                        <p:tgtEl>
                                          <p:spTgt spid="165"/>
                                        </p:tgtEl>
                                        <p:attrNameLst>
                                          <p:attrName>style.visibility</p:attrName>
                                        </p:attrNameLst>
                                      </p:cBhvr>
                                      <p:to>
                                        <p:strVal val="visible"/>
                                      </p:to>
                                    </p:set>
                                    <p:anim calcmode="lin" valueType="num">
                                      <p:cBhvr additive="base">
                                        <p:cTn id="47" dur="600"/>
                                        <p:tgtEl>
                                          <p:spTgt spid="165"/>
                                        </p:tgtEl>
                                        <p:attrNameLst>
                                          <p:attrName>ppt_y</p:attrName>
                                        </p:attrNameLst>
                                      </p:cBhvr>
                                      <p:tavLst>
                                        <p:tav tm="0">
                                          <p:val>
                                            <p:strVal val="#ppt_y+1"/>
                                          </p:val>
                                        </p:tav>
                                        <p:tav tm="100000">
                                          <p:val>
                                            <p:strVal val="#ppt_y"/>
                                          </p:val>
                                        </p:tav>
                                      </p:tavLst>
                                    </p:anim>
                                  </p:childTnLst>
                                </p:cTn>
                              </p:par>
                              <p:par>
                                <p:cTn id="48" presetID="23" presetClass="entr" presetSubtype="16" fill="hold" nodeType="withEffect">
                                  <p:stCondLst>
                                    <p:cond delay="2200"/>
                                  </p:stCondLst>
                                  <p:childTnLst>
                                    <p:set>
                                      <p:cBhvr>
                                        <p:cTn id="49" dur="1" fill="hold">
                                          <p:stCondLst>
                                            <p:cond delay="0"/>
                                          </p:stCondLst>
                                        </p:cTn>
                                        <p:tgtEl>
                                          <p:spTgt spid="168"/>
                                        </p:tgtEl>
                                        <p:attrNameLst>
                                          <p:attrName>style.visibility</p:attrName>
                                        </p:attrNameLst>
                                      </p:cBhvr>
                                      <p:to>
                                        <p:strVal val="visible"/>
                                      </p:to>
                                    </p:set>
                                    <p:anim calcmode="lin" valueType="num">
                                      <p:cBhvr additive="base">
                                        <p:cTn id="50" dur="500"/>
                                        <p:tgtEl>
                                          <p:spTgt spid="168"/>
                                        </p:tgtEl>
                                        <p:attrNameLst>
                                          <p:attrName>ppt_w</p:attrName>
                                        </p:attrNameLst>
                                      </p:cBhvr>
                                      <p:tavLst>
                                        <p:tav tm="0">
                                          <p:val>
                                            <p:strVal val="0"/>
                                          </p:val>
                                        </p:tav>
                                        <p:tav tm="100000">
                                          <p:val>
                                            <p:strVal val="#ppt_w"/>
                                          </p:val>
                                        </p:tav>
                                      </p:tavLst>
                                    </p:anim>
                                    <p:anim calcmode="lin" valueType="num">
                                      <p:cBhvr additive="base">
                                        <p:cTn id="51" dur="500"/>
                                        <p:tgtEl>
                                          <p:spTgt spid="168"/>
                                        </p:tgtEl>
                                        <p:attrNameLst>
                                          <p:attrName>ppt_h</p:attrName>
                                        </p:attrNameLst>
                                      </p:cBhvr>
                                      <p:tavLst>
                                        <p:tav tm="0">
                                          <p:val>
                                            <p:strVal val="0"/>
                                          </p:val>
                                        </p:tav>
                                        <p:tav tm="100000">
                                          <p:val>
                                            <p:strVal val="#ppt_h"/>
                                          </p:val>
                                        </p:tav>
                                      </p:tavLst>
                                    </p:anim>
                                  </p:childTnLst>
                                </p:cTn>
                              </p:par>
                              <p:par>
                                <p:cTn id="52" presetID="2" presetClass="entr" presetSubtype="2" fill="hold" nodeType="withEffect">
                                  <p:stCondLst>
                                    <p:cond delay="2200"/>
                                  </p:stCondLst>
                                  <p:childTnLst>
                                    <p:set>
                                      <p:cBhvr>
                                        <p:cTn id="53" dur="1" fill="hold">
                                          <p:stCondLst>
                                            <p:cond delay="0"/>
                                          </p:stCondLst>
                                        </p:cTn>
                                        <p:tgtEl>
                                          <p:spTgt spid="178"/>
                                        </p:tgtEl>
                                        <p:attrNameLst>
                                          <p:attrName>style.visibility</p:attrName>
                                        </p:attrNameLst>
                                      </p:cBhvr>
                                      <p:to>
                                        <p:strVal val="visible"/>
                                      </p:to>
                                    </p:set>
                                    <p:anim calcmode="lin" valueType="num">
                                      <p:cBhvr additive="base">
                                        <p:cTn id="54" dur="600"/>
                                        <p:tgtEl>
                                          <p:spTgt spid="178"/>
                                        </p:tgtEl>
                                        <p:attrNameLst>
                                          <p:attrName>ppt_x</p:attrName>
                                        </p:attrNameLst>
                                      </p:cBhvr>
                                      <p:tavLst>
                                        <p:tav tm="0">
                                          <p:val>
                                            <p:strVal val="#ppt_x+1"/>
                                          </p:val>
                                        </p:tav>
                                        <p:tav tm="100000">
                                          <p:val>
                                            <p:strVal val="#ppt_x"/>
                                          </p:val>
                                        </p:tav>
                                      </p:tavLst>
                                    </p:anim>
                                  </p:childTnLst>
                                </p:cTn>
                              </p:par>
                              <p:par>
                                <p:cTn id="55" presetID="2" presetClass="entr" presetSubtype="4" fill="hold" nodeType="withEffect">
                                  <p:stCondLst>
                                    <p:cond delay="3100"/>
                                  </p:stCondLst>
                                  <p:childTnLst>
                                    <p:set>
                                      <p:cBhvr>
                                        <p:cTn id="56" dur="1" fill="hold">
                                          <p:stCondLst>
                                            <p:cond delay="0"/>
                                          </p:stCondLst>
                                        </p:cTn>
                                        <p:tgtEl>
                                          <p:spTgt spid="169"/>
                                        </p:tgtEl>
                                        <p:attrNameLst>
                                          <p:attrName>style.visibility</p:attrName>
                                        </p:attrNameLst>
                                      </p:cBhvr>
                                      <p:to>
                                        <p:strVal val="visible"/>
                                      </p:to>
                                    </p:set>
                                    <p:anim calcmode="lin" valueType="num">
                                      <p:cBhvr additive="base">
                                        <p:cTn id="57" dur="600"/>
                                        <p:tgtEl>
                                          <p:spTgt spid="169"/>
                                        </p:tgtEl>
                                        <p:attrNameLst>
                                          <p:attrName>ppt_y</p:attrName>
                                        </p:attrNameLst>
                                      </p:cBhvr>
                                      <p:tavLst>
                                        <p:tav tm="0">
                                          <p:val>
                                            <p:strVal val="#ppt_y+1"/>
                                          </p:val>
                                        </p:tav>
                                        <p:tav tm="100000">
                                          <p:val>
                                            <p:strVal val="#ppt_y"/>
                                          </p:val>
                                        </p:tav>
                                      </p:tavLst>
                                    </p:anim>
                                  </p:childTnLst>
                                </p:cTn>
                              </p:par>
                              <p:par>
                                <p:cTn id="58" presetID="23" presetClass="entr" presetSubtype="16" fill="hold" nodeType="withEffect">
                                  <p:stCondLst>
                                    <p:cond delay="3200"/>
                                  </p:stCondLst>
                                  <p:childTnLst>
                                    <p:set>
                                      <p:cBhvr>
                                        <p:cTn id="59" dur="1" fill="hold">
                                          <p:stCondLst>
                                            <p:cond delay="0"/>
                                          </p:stCondLst>
                                        </p:cTn>
                                        <p:tgtEl>
                                          <p:spTgt spid="172"/>
                                        </p:tgtEl>
                                        <p:attrNameLst>
                                          <p:attrName>style.visibility</p:attrName>
                                        </p:attrNameLst>
                                      </p:cBhvr>
                                      <p:to>
                                        <p:strVal val="visible"/>
                                      </p:to>
                                    </p:set>
                                    <p:anim calcmode="lin" valueType="num">
                                      <p:cBhvr additive="base">
                                        <p:cTn id="60" dur="500"/>
                                        <p:tgtEl>
                                          <p:spTgt spid="172"/>
                                        </p:tgtEl>
                                        <p:attrNameLst>
                                          <p:attrName>ppt_w</p:attrName>
                                        </p:attrNameLst>
                                      </p:cBhvr>
                                      <p:tavLst>
                                        <p:tav tm="0">
                                          <p:val>
                                            <p:strVal val="0"/>
                                          </p:val>
                                        </p:tav>
                                        <p:tav tm="100000">
                                          <p:val>
                                            <p:strVal val="#ppt_w"/>
                                          </p:val>
                                        </p:tav>
                                      </p:tavLst>
                                    </p:anim>
                                    <p:anim calcmode="lin" valueType="num">
                                      <p:cBhvr additive="base">
                                        <p:cTn id="61" dur="500"/>
                                        <p:tgtEl>
                                          <p:spTgt spid="172"/>
                                        </p:tgtEl>
                                        <p:attrNameLst>
                                          <p:attrName>ppt_h</p:attrName>
                                        </p:attrNameLst>
                                      </p:cBhvr>
                                      <p:tavLst>
                                        <p:tav tm="0">
                                          <p:val>
                                            <p:strVal val="0"/>
                                          </p:val>
                                        </p:tav>
                                        <p:tav tm="100000">
                                          <p:val>
                                            <p:strVal val="#ppt_h"/>
                                          </p:val>
                                        </p:tav>
                                      </p:tavLst>
                                    </p:anim>
                                  </p:childTnLst>
                                </p:cTn>
                              </p:par>
                              <p:par>
                                <p:cTn id="62" presetID="2" presetClass="entr" presetSubtype="2" fill="hold" nodeType="withEffect">
                                  <p:stCondLst>
                                    <p:cond delay="3200"/>
                                  </p:stCondLst>
                                  <p:childTnLst>
                                    <p:set>
                                      <p:cBhvr>
                                        <p:cTn id="63" dur="1" fill="hold">
                                          <p:stCondLst>
                                            <p:cond delay="0"/>
                                          </p:stCondLst>
                                        </p:cTn>
                                        <p:tgtEl>
                                          <p:spTgt spid="179"/>
                                        </p:tgtEl>
                                        <p:attrNameLst>
                                          <p:attrName>style.visibility</p:attrName>
                                        </p:attrNameLst>
                                      </p:cBhvr>
                                      <p:to>
                                        <p:strVal val="visible"/>
                                      </p:to>
                                    </p:set>
                                    <p:anim calcmode="lin" valueType="num">
                                      <p:cBhvr additive="base">
                                        <p:cTn id="64" dur="600"/>
                                        <p:tgtEl>
                                          <p:spTgt spid="179"/>
                                        </p:tgtEl>
                                        <p:attrNameLst>
                                          <p:attrName>ppt_x</p:attrName>
                                        </p:attrNameLst>
                                      </p:cBhvr>
                                      <p:tavLst>
                                        <p:tav tm="0">
                                          <p:val>
                                            <p:strVal val="#ppt_x+1"/>
                                          </p:val>
                                        </p:tav>
                                        <p:tav tm="100000">
                                          <p:val>
                                            <p:strVal val="#ppt_x"/>
                                          </p:val>
                                        </p:tav>
                                      </p:tavLst>
                                    </p:anim>
                                  </p:childTnLst>
                                </p:cTn>
                              </p:par>
                              <p:par>
                                <p:cTn id="65" presetID="2" presetClass="entr" presetSubtype="4" fill="hold" nodeType="withEffect">
                                  <p:stCondLst>
                                    <p:cond delay="4100"/>
                                  </p:stCondLst>
                                  <p:childTnLst>
                                    <p:set>
                                      <p:cBhvr>
                                        <p:cTn id="66" dur="1" fill="hold">
                                          <p:stCondLst>
                                            <p:cond delay="0"/>
                                          </p:stCondLst>
                                        </p:cTn>
                                        <p:tgtEl>
                                          <p:spTgt spid="173"/>
                                        </p:tgtEl>
                                        <p:attrNameLst>
                                          <p:attrName>style.visibility</p:attrName>
                                        </p:attrNameLst>
                                      </p:cBhvr>
                                      <p:to>
                                        <p:strVal val="visible"/>
                                      </p:to>
                                    </p:set>
                                    <p:anim calcmode="lin" valueType="num">
                                      <p:cBhvr additive="base">
                                        <p:cTn id="67" dur="600"/>
                                        <p:tgtEl>
                                          <p:spTgt spid="173"/>
                                        </p:tgtEl>
                                        <p:attrNameLst>
                                          <p:attrName>ppt_y</p:attrName>
                                        </p:attrNameLst>
                                      </p:cBhvr>
                                      <p:tavLst>
                                        <p:tav tm="0">
                                          <p:val>
                                            <p:strVal val="#ppt_y+1"/>
                                          </p:val>
                                        </p:tav>
                                        <p:tav tm="100000">
                                          <p:val>
                                            <p:strVal val="#ppt_y"/>
                                          </p:val>
                                        </p:tav>
                                      </p:tavLst>
                                    </p:anim>
                                  </p:childTnLst>
                                </p:cTn>
                              </p:par>
                              <p:par>
                                <p:cTn id="68" presetID="23" presetClass="entr" presetSubtype="16" fill="hold" nodeType="withEffect">
                                  <p:stCondLst>
                                    <p:cond delay="4200"/>
                                  </p:stCondLst>
                                  <p:childTnLst>
                                    <p:set>
                                      <p:cBhvr>
                                        <p:cTn id="69" dur="1" fill="hold">
                                          <p:stCondLst>
                                            <p:cond delay="0"/>
                                          </p:stCondLst>
                                        </p:cTn>
                                        <p:tgtEl>
                                          <p:spTgt spid="176"/>
                                        </p:tgtEl>
                                        <p:attrNameLst>
                                          <p:attrName>style.visibility</p:attrName>
                                        </p:attrNameLst>
                                      </p:cBhvr>
                                      <p:to>
                                        <p:strVal val="visible"/>
                                      </p:to>
                                    </p:set>
                                    <p:anim calcmode="lin" valueType="num">
                                      <p:cBhvr additive="base">
                                        <p:cTn id="70" dur="500"/>
                                        <p:tgtEl>
                                          <p:spTgt spid="176"/>
                                        </p:tgtEl>
                                        <p:attrNameLst>
                                          <p:attrName>ppt_w</p:attrName>
                                        </p:attrNameLst>
                                      </p:cBhvr>
                                      <p:tavLst>
                                        <p:tav tm="0">
                                          <p:val>
                                            <p:strVal val="0"/>
                                          </p:val>
                                        </p:tav>
                                        <p:tav tm="100000">
                                          <p:val>
                                            <p:strVal val="#ppt_w"/>
                                          </p:val>
                                        </p:tav>
                                      </p:tavLst>
                                    </p:anim>
                                    <p:anim calcmode="lin" valueType="num">
                                      <p:cBhvr additive="base">
                                        <p:cTn id="71" dur="500"/>
                                        <p:tgtEl>
                                          <p:spTgt spid="176"/>
                                        </p:tgtEl>
                                        <p:attrNameLst>
                                          <p:attrName>ppt_h</p:attrName>
                                        </p:attrNameLst>
                                      </p:cBhvr>
                                      <p:tavLst>
                                        <p:tav tm="0">
                                          <p:val>
                                            <p:strVal val="0"/>
                                          </p:val>
                                        </p:tav>
                                        <p:tav tm="100000">
                                          <p:val>
                                            <p:strVal val="#ppt_h"/>
                                          </p:val>
                                        </p:tav>
                                      </p:tavLst>
                                    </p:anim>
                                  </p:childTnLst>
                                </p:cTn>
                              </p:par>
                              <p:par>
                                <p:cTn id="72" presetID="2" presetClass="entr" presetSubtype="2" fill="hold" nodeType="withEffect">
                                  <p:stCondLst>
                                    <p:cond delay="4200"/>
                                  </p:stCondLst>
                                  <p:childTnLst>
                                    <p:set>
                                      <p:cBhvr>
                                        <p:cTn id="73" dur="1" fill="hold">
                                          <p:stCondLst>
                                            <p:cond delay="0"/>
                                          </p:stCondLst>
                                        </p:cTn>
                                        <p:tgtEl>
                                          <p:spTgt spid="180"/>
                                        </p:tgtEl>
                                        <p:attrNameLst>
                                          <p:attrName>style.visibility</p:attrName>
                                        </p:attrNameLst>
                                      </p:cBhvr>
                                      <p:to>
                                        <p:strVal val="visible"/>
                                      </p:to>
                                    </p:set>
                                    <p:anim calcmode="lin" valueType="num">
                                      <p:cBhvr additive="base">
                                        <p:cTn id="74" dur="600"/>
                                        <p:tgtEl>
                                          <p:spTgt spid="1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6"/>
          <p:cNvSpPr txBox="1"/>
          <p:nvPr/>
        </p:nvSpPr>
        <p:spPr>
          <a:xfrm>
            <a:off x="57661" y="323678"/>
            <a:ext cx="4985385" cy="3373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600" dirty="0">
                <a:solidFill>
                  <a:schemeClr val="lt1"/>
                </a:solidFill>
                <a:latin typeface="Arimo"/>
                <a:ea typeface="Arimo"/>
                <a:cs typeface="Arimo"/>
                <a:sym typeface="Arimo"/>
              </a:rPr>
              <a:t>Get init passwords and update account information</a:t>
            </a:r>
            <a:endParaRPr sz="1600" b="1" dirty="0">
              <a:solidFill>
                <a:srgbClr val="F0EFEF"/>
              </a:solidFill>
              <a:latin typeface="Arimo"/>
              <a:ea typeface="Arimo"/>
              <a:cs typeface="Arimo"/>
              <a:sym typeface="Arimo"/>
            </a:endParaRPr>
          </a:p>
        </p:txBody>
      </p:sp>
      <p:pic>
        <p:nvPicPr>
          <p:cNvPr id="516" name="Google Shape;516;p46"/>
          <p:cNvPicPr preferRelativeResize="0"/>
          <p:nvPr/>
        </p:nvPicPr>
        <p:blipFill rotWithShape="1">
          <a:blip r:embed="rId3">
            <a:alphaModFix/>
          </a:blip>
          <a:srcRect l="729" r="738"/>
          <a:stretch/>
        </p:blipFill>
        <p:spPr>
          <a:xfrm>
            <a:off x="57661" y="860105"/>
            <a:ext cx="1903095" cy="4020188"/>
          </a:xfrm>
          <a:prstGeom prst="rect">
            <a:avLst/>
          </a:prstGeom>
          <a:noFill/>
          <a:ln>
            <a:noFill/>
          </a:ln>
        </p:spPr>
      </p:pic>
      <p:pic>
        <p:nvPicPr>
          <p:cNvPr id="517" name="Google Shape;517;p46" descr="feedback"/>
          <p:cNvPicPr preferRelativeResize="0"/>
          <p:nvPr/>
        </p:nvPicPr>
        <p:blipFill rotWithShape="1">
          <a:blip r:embed="rId4">
            <a:alphaModFix/>
          </a:blip>
          <a:srcRect/>
          <a:stretch/>
        </p:blipFill>
        <p:spPr>
          <a:xfrm>
            <a:off x="6280150" y="860112"/>
            <a:ext cx="1904400" cy="4020485"/>
          </a:xfrm>
          <a:prstGeom prst="rect">
            <a:avLst/>
          </a:prstGeom>
          <a:noFill/>
          <a:ln>
            <a:noFill/>
          </a:ln>
        </p:spPr>
      </p:pic>
      <p:pic>
        <p:nvPicPr>
          <p:cNvPr id="518" name="Google Shape;518;p46"/>
          <p:cNvPicPr preferRelativeResize="0"/>
          <p:nvPr/>
        </p:nvPicPr>
        <p:blipFill rotWithShape="1">
          <a:blip r:embed="rId5">
            <a:alphaModFix/>
          </a:blip>
          <a:srcRect l="758" r="748"/>
          <a:stretch/>
        </p:blipFill>
        <p:spPr>
          <a:xfrm>
            <a:off x="4259580" y="855665"/>
            <a:ext cx="1904399" cy="4024628"/>
          </a:xfrm>
          <a:prstGeom prst="rect">
            <a:avLst/>
          </a:prstGeom>
          <a:noFill/>
          <a:ln>
            <a:noFill/>
          </a:ln>
        </p:spPr>
      </p:pic>
      <p:sp>
        <p:nvSpPr>
          <p:cNvPr id="519" name="Google Shape;519;p46"/>
          <p:cNvSpPr txBox="1"/>
          <p:nvPr/>
        </p:nvSpPr>
        <p:spPr>
          <a:xfrm>
            <a:off x="2076927" y="1266029"/>
            <a:ext cx="1808480" cy="5837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600" b="1" dirty="0">
                <a:solidFill>
                  <a:srgbClr val="F0EFEF"/>
                </a:solidFill>
                <a:latin typeface="Microsoft Yahei"/>
                <a:ea typeface="Microsoft Yahei"/>
                <a:cs typeface="Microsoft Yahei"/>
                <a:sym typeface="Microsoft Yahei"/>
              </a:rPr>
              <a:t>Update account</a:t>
            </a:r>
            <a:endParaRPr sz="1600" b="1" dirty="0">
              <a:solidFill>
                <a:srgbClr val="F0EFEF"/>
              </a:solidFill>
              <a:latin typeface="Microsoft Yahei"/>
              <a:ea typeface="Microsoft Yahei"/>
              <a:cs typeface="Microsoft Yahei"/>
              <a:sym typeface="Microsoft Yahei"/>
            </a:endParaRPr>
          </a:p>
          <a:p>
            <a:pPr marL="0" marR="0" lvl="0" indent="0" algn="l" rtl="0">
              <a:spcBef>
                <a:spcPts val="0"/>
              </a:spcBef>
              <a:spcAft>
                <a:spcPts val="0"/>
              </a:spcAft>
              <a:buNone/>
            </a:pPr>
            <a:r>
              <a:rPr lang="zh-CN" sz="1600" b="1" dirty="0">
                <a:solidFill>
                  <a:srgbClr val="F0EFEF"/>
                </a:solidFill>
                <a:latin typeface="Microsoft Yahei"/>
                <a:ea typeface="Microsoft Yahei"/>
                <a:cs typeface="Microsoft Yahei"/>
                <a:sym typeface="Microsoft Yahei"/>
              </a:rPr>
              <a:t>information</a:t>
            </a:r>
            <a:endParaRPr sz="1600" b="1" dirty="0">
              <a:solidFill>
                <a:srgbClr val="F0EFEF"/>
              </a:solidFill>
              <a:latin typeface="Microsoft Yahei"/>
              <a:ea typeface="Microsoft Yahei"/>
              <a:cs typeface="Microsoft Yahei"/>
              <a:sym typeface="Microsoft Yahei"/>
            </a:endParaRPr>
          </a:p>
        </p:txBody>
      </p:sp>
      <p:sp>
        <p:nvSpPr>
          <p:cNvPr id="520" name="Google Shape;520;p46"/>
          <p:cNvSpPr txBox="1"/>
          <p:nvPr/>
        </p:nvSpPr>
        <p:spPr>
          <a:xfrm>
            <a:off x="2076927" y="2455512"/>
            <a:ext cx="1814830" cy="8302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600" b="1" dirty="0">
                <a:solidFill>
                  <a:srgbClr val="F0EFEF"/>
                </a:solidFill>
                <a:latin typeface="Microsoft Yahei"/>
                <a:ea typeface="Microsoft Yahei"/>
                <a:cs typeface="Microsoft Yahei"/>
                <a:sym typeface="Microsoft Yahei"/>
              </a:rPr>
              <a:t>If you have any</a:t>
            </a:r>
            <a:endParaRPr sz="1600" b="1" dirty="0">
              <a:solidFill>
                <a:srgbClr val="F0EFEF"/>
              </a:solidFill>
              <a:latin typeface="Microsoft Yahei"/>
              <a:ea typeface="Microsoft Yahei"/>
              <a:cs typeface="Microsoft Yahei"/>
              <a:sym typeface="Microsoft Yahei"/>
            </a:endParaRPr>
          </a:p>
          <a:p>
            <a:pPr marL="0" marR="0" lvl="0" indent="0" algn="l" rtl="0">
              <a:spcBef>
                <a:spcPts val="0"/>
              </a:spcBef>
              <a:spcAft>
                <a:spcPts val="0"/>
              </a:spcAft>
              <a:buNone/>
            </a:pPr>
            <a:r>
              <a:rPr lang="zh-CN" sz="1600" b="1" dirty="0">
                <a:solidFill>
                  <a:srgbClr val="F0EFEF"/>
                </a:solidFill>
                <a:latin typeface="Microsoft Yahei"/>
                <a:ea typeface="Microsoft Yahei"/>
                <a:cs typeface="Microsoft Yahei"/>
                <a:sym typeface="Microsoft Yahei"/>
              </a:rPr>
              <a:t>problem,</a:t>
            </a:r>
            <a:endParaRPr sz="1600" b="1" dirty="0">
              <a:solidFill>
                <a:srgbClr val="F0EFEF"/>
              </a:solidFill>
              <a:latin typeface="Microsoft Yahei"/>
              <a:ea typeface="Microsoft Yahei"/>
              <a:cs typeface="Microsoft Yahei"/>
              <a:sym typeface="Microsoft Yahei"/>
            </a:endParaRPr>
          </a:p>
          <a:p>
            <a:pPr marL="0" marR="0" lvl="0" indent="0" algn="l" rtl="0">
              <a:spcBef>
                <a:spcPts val="0"/>
              </a:spcBef>
              <a:spcAft>
                <a:spcPts val="0"/>
              </a:spcAft>
              <a:buNone/>
            </a:pPr>
            <a:r>
              <a:rPr lang="zh-CN" sz="1600" b="1" dirty="0">
                <a:solidFill>
                  <a:srgbClr val="F0EFEF"/>
                </a:solidFill>
                <a:latin typeface="Microsoft Yahei"/>
                <a:ea typeface="Microsoft Yahei"/>
                <a:cs typeface="Microsoft Yahei"/>
                <a:sym typeface="Microsoft Yahei"/>
              </a:rPr>
              <a:t>submit feedback</a:t>
            </a:r>
            <a:endParaRPr sz="1600" b="1" dirty="0">
              <a:solidFill>
                <a:srgbClr val="F0EFEF"/>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 calcmode="lin" valueType="num">
                                      <p:cBhvr additive="base">
                                        <p:cTn id="7" dur="1000"/>
                                        <p:tgtEl>
                                          <p:spTgt spid="51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6"/>
                                        </p:tgtEl>
                                        <p:attrNameLst>
                                          <p:attrName>style.visibility</p:attrName>
                                        </p:attrNameLst>
                                      </p:cBhvr>
                                      <p:to>
                                        <p:strVal val="visible"/>
                                      </p:to>
                                    </p:set>
                                    <p:animEffect transition="in" filter="fade">
                                      <p:cBhvr>
                                        <p:cTn id="12" dur="500"/>
                                        <p:tgtEl>
                                          <p:spTgt spid="5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animEffect transition="in" filter="fade">
                                      <p:cBhvr>
                                        <p:cTn id="17" dur="500"/>
                                        <p:tgtEl>
                                          <p:spTgt spid="5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8"/>
                                        </p:tgtEl>
                                        <p:attrNameLst>
                                          <p:attrName>style.visibility</p:attrName>
                                        </p:attrNameLst>
                                      </p:cBhvr>
                                      <p:to>
                                        <p:strVal val="visible"/>
                                      </p:to>
                                    </p:set>
                                    <p:animEffect transition="in" filter="fade">
                                      <p:cBhvr>
                                        <p:cTn id="22" dur="500"/>
                                        <p:tgtEl>
                                          <p:spTgt spid="5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0"/>
                                        </p:tgtEl>
                                        <p:attrNameLst>
                                          <p:attrName>style.visibility</p:attrName>
                                        </p:attrNameLst>
                                      </p:cBhvr>
                                      <p:to>
                                        <p:strVal val="visible"/>
                                      </p:to>
                                    </p:set>
                                    <p:animEffect transition="in" filter="fade">
                                      <p:cBhvr>
                                        <p:cTn id="27" dur="500"/>
                                        <p:tgtEl>
                                          <p:spTgt spid="5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7"/>
                                        </p:tgtEl>
                                        <p:attrNameLst>
                                          <p:attrName>style.visibility</p:attrName>
                                        </p:attrNameLst>
                                      </p:cBhvr>
                                      <p:to>
                                        <p:strVal val="visible"/>
                                      </p:to>
                                    </p:set>
                                    <p:animEffect transition="in" filter="fade">
                                      <p:cBhvr>
                                        <p:cTn id="32" dur="5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cxnSp>
        <p:nvCxnSpPr>
          <p:cNvPr id="526" name="Google Shape;526;p47"/>
          <p:cNvCxnSpPr/>
          <p:nvPr/>
        </p:nvCxnSpPr>
        <p:spPr>
          <a:xfrm flipH="1">
            <a:off x="3995936" y="-237445"/>
            <a:ext cx="1810866" cy="1811544"/>
          </a:xfrm>
          <a:prstGeom prst="straightConnector1">
            <a:avLst/>
          </a:prstGeom>
          <a:noFill/>
          <a:ln w="25400" cap="flat" cmpd="sng">
            <a:solidFill>
              <a:srgbClr val="F7BA3B"/>
            </a:solidFill>
            <a:prstDash val="solid"/>
            <a:round/>
            <a:headEnd type="none" w="sm" len="sm"/>
            <a:tailEnd type="triangle" w="med" len="med"/>
          </a:ln>
        </p:spPr>
      </p:cxnSp>
      <p:cxnSp>
        <p:nvCxnSpPr>
          <p:cNvPr id="527" name="Google Shape;527;p47"/>
          <p:cNvCxnSpPr/>
          <p:nvPr/>
        </p:nvCxnSpPr>
        <p:spPr>
          <a:xfrm flipH="1">
            <a:off x="4139952" y="266800"/>
            <a:ext cx="532978" cy="533178"/>
          </a:xfrm>
          <a:prstGeom prst="straightConnector1">
            <a:avLst/>
          </a:prstGeom>
          <a:noFill/>
          <a:ln w="25400" cap="flat" cmpd="sng">
            <a:solidFill>
              <a:srgbClr val="2FB6A8"/>
            </a:solidFill>
            <a:prstDash val="solid"/>
            <a:round/>
            <a:headEnd type="triangle" w="med" len="med"/>
            <a:tailEnd type="none" w="sm" len="sm"/>
          </a:ln>
        </p:spPr>
      </p:cxnSp>
      <p:cxnSp>
        <p:nvCxnSpPr>
          <p:cNvPr id="528" name="Google Shape;528;p47"/>
          <p:cNvCxnSpPr/>
          <p:nvPr/>
        </p:nvCxnSpPr>
        <p:spPr>
          <a:xfrm flipH="1">
            <a:off x="1619672" y="-309480"/>
            <a:ext cx="792088" cy="792385"/>
          </a:xfrm>
          <a:prstGeom prst="straightConnector1">
            <a:avLst/>
          </a:prstGeom>
          <a:noFill/>
          <a:ln w="25400" cap="flat" cmpd="sng">
            <a:solidFill>
              <a:srgbClr val="ADD072"/>
            </a:solidFill>
            <a:prstDash val="solid"/>
            <a:round/>
            <a:headEnd type="none" w="sm" len="sm"/>
            <a:tailEnd type="triangle" w="med" len="med"/>
          </a:ln>
        </p:spPr>
      </p:cxnSp>
      <p:cxnSp>
        <p:nvCxnSpPr>
          <p:cNvPr id="529" name="Google Shape;529;p47"/>
          <p:cNvCxnSpPr/>
          <p:nvPr/>
        </p:nvCxnSpPr>
        <p:spPr>
          <a:xfrm flipH="1">
            <a:off x="179512" y="4660932"/>
            <a:ext cx="862976" cy="863298"/>
          </a:xfrm>
          <a:prstGeom prst="straightConnector1">
            <a:avLst/>
          </a:prstGeom>
          <a:noFill/>
          <a:ln w="25400" cap="flat" cmpd="sng">
            <a:solidFill>
              <a:srgbClr val="F7BA3B"/>
            </a:solidFill>
            <a:prstDash val="solid"/>
            <a:round/>
            <a:headEnd type="triangle" w="med" len="med"/>
            <a:tailEnd type="none" w="sm" len="sm"/>
          </a:ln>
        </p:spPr>
      </p:cxnSp>
      <p:cxnSp>
        <p:nvCxnSpPr>
          <p:cNvPr id="530" name="Google Shape;530;p47"/>
          <p:cNvCxnSpPr/>
          <p:nvPr/>
        </p:nvCxnSpPr>
        <p:spPr>
          <a:xfrm flipH="1">
            <a:off x="3995936" y="4444828"/>
            <a:ext cx="864096" cy="864420"/>
          </a:xfrm>
          <a:prstGeom prst="straightConnector1">
            <a:avLst/>
          </a:prstGeom>
          <a:noFill/>
          <a:ln w="25400" cap="flat" cmpd="sng">
            <a:solidFill>
              <a:srgbClr val="DA634F"/>
            </a:solidFill>
            <a:prstDash val="solid"/>
            <a:round/>
            <a:headEnd type="triangle" w="med" len="med"/>
            <a:tailEnd type="none" w="sm" len="sm"/>
          </a:ln>
        </p:spPr>
      </p:cxnSp>
      <p:cxnSp>
        <p:nvCxnSpPr>
          <p:cNvPr id="531" name="Google Shape;531;p47"/>
          <p:cNvCxnSpPr/>
          <p:nvPr/>
        </p:nvCxnSpPr>
        <p:spPr>
          <a:xfrm flipH="1">
            <a:off x="8403097" y="3868548"/>
            <a:ext cx="1008113" cy="1008489"/>
          </a:xfrm>
          <a:prstGeom prst="straightConnector1">
            <a:avLst/>
          </a:prstGeom>
          <a:noFill/>
          <a:ln w="25400" cap="flat" cmpd="sng">
            <a:solidFill>
              <a:srgbClr val="2FB6A8"/>
            </a:solidFill>
            <a:prstDash val="solid"/>
            <a:round/>
            <a:headEnd type="none" w="sm" len="sm"/>
            <a:tailEnd type="triangle" w="med" len="med"/>
          </a:ln>
        </p:spPr>
      </p:cxnSp>
      <p:cxnSp>
        <p:nvCxnSpPr>
          <p:cNvPr id="532" name="Google Shape;532;p47"/>
          <p:cNvCxnSpPr/>
          <p:nvPr/>
        </p:nvCxnSpPr>
        <p:spPr>
          <a:xfrm flipH="1">
            <a:off x="7411938" y="-272532"/>
            <a:ext cx="839738" cy="840052"/>
          </a:xfrm>
          <a:prstGeom prst="straightConnector1">
            <a:avLst/>
          </a:prstGeom>
          <a:noFill/>
          <a:ln w="25400" cap="flat" cmpd="sng">
            <a:solidFill>
              <a:srgbClr val="DA634F"/>
            </a:solidFill>
            <a:prstDash val="solid"/>
            <a:round/>
            <a:headEnd type="none" w="sm" len="sm"/>
            <a:tailEnd type="triangle" w="med" len="med"/>
          </a:ln>
        </p:spPr>
      </p:cxnSp>
      <p:cxnSp>
        <p:nvCxnSpPr>
          <p:cNvPr id="533" name="Google Shape;533;p47"/>
          <p:cNvCxnSpPr/>
          <p:nvPr/>
        </p:nvCxnSpPr>
        <p:spPr>
          <a:xfrm flipH="1">
            <a:off x="-396552" y="1635464"/>
            <a:ext cx="872083" cy="872409"/>
          </a:xfrm>
          <a:prstGeom prst="straightConnector1">
            <a:avLst/>
          </a:prstGeom>
          <a:noFill/>
          <a:ln w="25400" cap="flat" cmpd="sng">
            <a:solidFill>
              <a:srgbClr val="ADD072"/>
            </a:solidFill>
            <a:prstDash val="solid"/>
            <a:round/>
            <a:headEnd type="triangle" w="med" len="med"/>
            <a:tailEnd type="none" w="sm" len="sm"/>
          </a:ln>
        </p:spPr>
      </p:cxnSp>
      <p:grpSp>
        <p:nvGrpSpPr>
          <p:cNvPr id="534" name="Google Shape;534;p47"/>
          <p:cNvGrpSpPr/>
          <p:nvPr/>
        </p:nvGrpSpPr>
        <p:grpSpPr>
          <a:xfrm>
            <a:off x="2205355" y="1805981"/>
            <a:ext cx="4554855" cy="451019"/>
            <a:chOff x="3869013" y="630081"/>
            <a:chExt cx="1895204" cy="450850"/>
          </a:xfrm>
        </p:grpSpPr>
        <p:sp>
          <p:nvSpPr>
            <p:cNvPr id="535" name="Google Shape;535;p47"/>
            <p:cNvSpPr/>
            <p:nvPr/>
          </p:nvSpPr>
          <p:spPr>
            <a:xfrm>
              <a:off x="3925006" y="682779"/>
              <a:ext cx="1293988" cy="398150"/>
            </a:xfrm>
            <a:prstGeom prst="roundRect">
              <a:avLst>
                <a:gd name="adj" fmla="val 50000"/>
              </a:avLst>
            </a:prstGeom>
            <a:solidFill>
              <a:srgbClr val="92D050"/>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536" name="Google Shape;536;p47"/>
            <p:cNvSpPr/>
            <p:nvPr/>
          </p:nvSpPr>
          <p:spPr>
            <a:xfrm>
              <a:off x="3869013" y="630081"/>
              <a:ext cx="1895204" cy="450850"/>
            </a:xfrm>
            <a:prstGeom prst="roundRect">
              <a:avLst>
                <a:gd name="adj" fmla="val 50000"/>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sp>
        <p:nvSpPr>
          <p:cNvPr id="537" name="Google Shape;537;p47"/>
          <p:cNvSpPr txBox="1"/>
          <p:nvPr/>
        </p:nvSpPr>
        <p:spPr>
          <a:xfrm>
            <a:off x="1861436" y="1805981"/>
            <a:ext cx="4269000" cy="39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000" b="1" dirty="0">
                <a:solidFill>
                  <a:schemeClr val="lt1"/>
                </a:solidFill>
                <a:latin typeface="Microsoft Yahei"/>
                <a:ea typeface="Microsoft Yahei"/>
                <a:cs typeface="Microsoft Yahei"/>
                <a:sym typeface="Microsoft Yahei"/>
              </a:rPr>
              <a:t>Part 2：Main Function</a:t>
            </a:r>
            <a:endParaRPr sz="2000" b="1" dirty="0">
              <a:solidFill>
                <a:schemeClr val="lt1"/>
              </a:solidFill>
              <a:latin typeface="Microsoft Yahei"/>
              <a:ea typeface="Microsoft Yahei"/>
              <a:cs typeface="Microsoft Yahei"/>
              <a:sym typeface="Microsoft Yahei"/>
            </a:endParaRPr>
          </a:p>
        </p:txBody>
      </p:sp>
      <p:sp>
        <p:nvSpPr>
          <p:cNvPr id="538" name="Google Shape;538;p47"/>
          <p:cNvSpPr txBox="1"/>
          <p:nvPr/>
        </p:nvSpPr>
        <p:spPr>
          <a:xfrm>
            <a:off x="2205355" y="2817656"/>
            <a:ext cx="4071600" cy="399000"/>
          </a:xfrm>
          <a:prstGeom prst="rect">
            <a:avLst/>
          </a:prstGeom>
          <a:noFill/>
          <a:ln>
            <a:noFill/>
          </a:ln>
        </p:spPr>
        <p:txBody>
          <a:bodyPr spcFirstLastPara="1" wrap="square" lIns="91425" tIns="45700" rIns="91425" bIns="45700" anchor="t" anchorCtr="0">
            <a:noAutofit/>
          </a:bodyPr>
          <a:lstStyle/>
          <a:p>
            <a:pPr marL="800100" marR="0" lvl="1" indent="-342900" algn="l" rtl="0">
              <a:spcBef>
                <a:spcPts val="0"/>
              </a:spcBef>
              <a:spcAft>
                <a:spcPts val="0"/>
              </a:spcAft>
              <a:buClr>
                <a:schemeClr val="lt1"/>
              </a:buClr>
              <a:buSzPts val="1000"/>
              <a:buFont typeface="Arial"/>
              <a:buChar char="•"/>
            </a:pPr>
            <a:r>
              <a:rPr lang="zh-CN" sz="1000" b="0" i="0" u="none" strike="noStrike" cap="none" dirty="0">
                <a:solidFill>
                  <a:schemeClr val="lt1"/>
                </a:solidFill>
                <a:latin typeface="Arial"/>
                <a:ea typeface="Arial"/>
                <a:cs typeface="Arial"/>
                <a:sym typeface="Arial"/>
              </a:rPr>
              <a:t>SUN Yuxi               55422550</a:t>
            </a:r>
            <a:endParaRPr sz="1000" b="0" i="0" u="none" strike="noStrike" cap="none" dirty="0">
              <a:solidFill>
                <a:schemeClr val="lt1"/>
              </a:solidFill>
              <a:latin typeface="Arial"/>
              <a:ea typeface="Arial"/>
              <a:cs typeface="Arial"/>
              <a:sym typeface="Arial"/>
            </a:endParaRPr>
          </a:p>
          <a:p>
            <a:pPr marL="800100" marR="0" lvl="1" indent="-342900" algn="l" rtl="0">
              <a:spcBef>
                <a:spcPts val="0"/>
              </a:spcBef>
              <a:spcAft>
                <a:spcPts val="0"/>
              </a:spcAft>
              <a:buClr>
                <a:schemeClr val="lt1"/>
              </a:buClr>
              <a:buSzPts val="1000"/>
              <a:buFont typeface="Arial"/>
              <a:buChar char="•"/>
            </a:pPr>
            <a:r>
              <a:rPr lang="zh-CN" sz="1000" b="0" i="0" u="none" strike="noStrike" cap="none" dirty="0">
                <a:solidFill>
                  <a:schemeClr val="lt1"/>
                </a:solidFill>
                <a:latin typeface="Arial"/>
                <a:ea typeface="Arial"/>
                <a:cs typeface="Arial"/>
                <a:sym typeface="Arial"/>
              </a:rPr>
              <a:t>XU Jiahe                55395280</a:t>
            </a:r>
            <a:endParaRPr sz="1000" b="0" i="0" u="none" strike="noStrike" cap="none"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34"/>
                                        </p:tgtEl>
                                        <p:attrNameLst>
                                          <p:attrName>style.visibility</p:attrName>
                                        </p:attrNameLst>
                                      </p:cBhvr>
                                      <p:to>
                                        <p:strVal val="visible"/>
                                      </p:to>
                                    </p:set>
                                    <p:anim calcmode="lin" valueType="num">
                                      <p:cBhvr additive="base">
                                        <p:cTn id="7" dur="1000"/>
                                        <p:tgtEl>
                                          <p:spTgt spid="53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200"/>
                                  </p:stCondLst>
                                  <p:childTnLst>
                                    <p:set>
                                      <p:cBhvr>
                                        <p:cTn id="9" dur="1" fill="hold">
                                          <p:stCondLst>
                                            <p:cond delay="0"/>
                                          </p:stCondLst>
                                        </p:cTn>
                                        <p:tgtEl>
                                          <p:spTgt spid="537"/>
                                        </p:tgtEl>
                                        <p:attrNameLst>
                                          <p:attrName>style.visibility</p:attrName>
                                        </p:attrNameLst>
                                      </p:cBhvr>
                                      <p:to>
                                        <p:strVal val="visible"/>
                                      </p:to>
                                    </p:set>
                                    <p:animEffect transition="in" filter="fade">
                                      <p:cBhvr>
                                        <p:cTn id="10" dur="1000"/>
                                        <p:tgtEl>
                                          <p:spTgt spid="537"/>
                                        </p:tgtEl>
                                      </p:cBhvr>
                                    </p:animEffect>
                                  </p:childTnLst>
                                </p:cTn>
                              </p:par>
                              <p:par>
                                <p:cTn id="11" presetID="2" presetClass="entr" presetSubtype="1" fill="hold" nodeType="withEffect">
                                  <p:stCondLst>
                                    <p:cond delay="300"/>
                                  </p:stCondLst>
                                  <p:childTnLst>
                                    <p:set>
                                      <p:cBhvr>
                                        <p:cTn id="12" dur="1" fill="hold">
                                          <p:stCondLst>
                                            <p:cond delay="0"/>
                                          </p:stCondLst>
                                        </p:cTn>
                                        <p:tgtEl>
                                          <p:spTgt spid="526"/>
                                        </p:tgtEl>
                                        <p:attrNameLst>
                                          <p:attrName>style.visibility</p:attrName>
                                        </p:attrNameLst>
                                      </p:cBhvr>
                                      <p:to>
                                        <p:strVal val="visible"/>
                                      </p:to>
                                    </p:set>
                                    <p:anim calcmode="lin" valueType="num">
                                      <p:cBhvr additive="base">
                                        <p:cTn id="13" dur="750"/>
                                        <p:tgtEl>
                                          <p:spTgt spid="526"/>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500"/>
                                  </p:stCondLst>
                                  <p:childTnLst>
                                    <p:set>
                                      <p:cBhvr>
                                        <p:cTn id="15" dur="1" fill="hold">
                                          <p:stCondLst>
                                            <p:cond delay="0"/>
                                          </p:stCondLst>
                                        </p:cTn>
                                        <p:tgtEl>
                                          <p:spTgt spid="527"/>
                                        </p:tgtEl>
                                        <p:attrNameLst>
                                          <p:attrName>style.visibility</p:attrName>
                                        </p:attrNameLst>
                                      </p:cBhvr>
                                      <p:to>
                                        <p:strVal val="visible"/>
                                      </p:to>
                                    </p:set>
                                    <p:anim calcmode="lin" valueType="num">
                                      <p:cBhvr additive="base">
                                        <p:cTn id="16" dur="700"/>
                                        <p:tgtEl>
                                          <p:spTgt spid="527"/>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300"/>
                                  </p:stCondLst>
                                  <p:childTnLst>
                                    <p:set>
                                      <p:cBhvr>
                                        <p:cTn id="18" dur="1" fill="hold">
                                          <p:stCondLst>
                                            <p:cond delay="0"/>
                                          </p:stCondLst>
                                        </p:cTn>
                                        <p:tgtEl>
                                          <p:spTgt spid="528"/>
                                        </p:tgtEl>
                                        <p:attrNameLst>
                                          <p:attrName>style.visibility</p:attrName>
                                        </p:attrNameLst>
                                      </p:cBhvr>
                                      <p:to>
                                        <p:strVal val="visible"/>
                                      </p:to>
                                    </p:set>
                                    <p:anim calcmode="lin" valueType="num">
                                      <p:cBhvr additive="base">
                                        <p:cTn id="19" dur="750"/>
                                        <p:tgtEl>
                                          <p:spTgt spid="528"/>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400"/>
                                  </p:stCondLst>
                                  <p:childTnLst>
                                    <p:set>
                                      <p:cBhvr>
                                        <p:cTn id="21" dur="1" fill="hold">
                                          <p:stCondLst>
                                            <p:cond delay="0"/>
                                          </p:stCondLst>
                                        </p:cTn>
                                        <p:tgtEl>
                                          <p:spTgt spid="530"/>
                                        </p:tgtEl>
                                        <p:attrNameLst>
                                          <p:attrName>style.visibility</p:attrName>
                                        </p:attrNameLst>
                                      </p:cBhvr>
                                      <p:to>
                                        <p:strVal val="visible"/>
                                      </p:to>
                                    </p:set>
                                    <p:anim calcmode="lin" valueType="num">
                                      <p:cBhvr additive="base">
                                        <p:cTn id="22" dur="750"/>
                                        <p:tgtEl>
                                          <p:spTgt spid="530"/>
                                        </p:tgtEl>
                                        <p:attrNameLst>
                                          <p:attrName>ppt_x</p:attrName>
                                        </p:attrNameLst>
                                      </p:cBhvr>
                                      <p:tavLst>
                                        <p:tav tm="0">
                                          <p:val>
                                            <p:strVal val="#ppt_x-1"/>
                                          </p:val>
                                        </p:tav>
                                        <p:tav tm="100000">
                                          <p:val>
                                            <p:strVal val="#ppt_x"/>
                                          </p:val>
                                        </p:tav>
                                      </p:tavLst>
                                    </p:anim>
                                  </p:childTnLst>
                                </p:cTn>
                              </p:par>
                              <p:par>
                                <p:cTn id="23" presetID="2" presetClass="entr" presetSubtype="4" fill="hold" nodeType="withEffect">
                                  <p:stCondLst>
                                    <p:cond delay="500"/>
                                  </p:stCondLst>
                                  <p:childTnLst>
                                    <p:set>
                                      <p:cBhvr>
                                        <p:cTn id="24" dur="1" fill="hold">
                                          <p:stCondLst>
                                            <p:cond delay="0"/>
                                          </p:stCondLst>
                                        </p:cTn>
                                        <p:tgtEl>
                                          <p:spTgt spid="532"/>
                                        </p:tgtEl>
                                        <p:attrNameLst>
                                          <p:attrName>style.visibility</p:attrName>
                                        </p:attrNameLst>
                                      </p:cBhvr>
                                      <p:to>
                                        <p:strVal val="visible"/>
                                      </p:to>
                                    </p:set>
                                    <p:anim calcmode="lin" valueType="num">
                                      <p:cBhvr additive="base">
                                        <p:cTn id="25" dur="750"/>
                                        <p:tgtEl>
                                          <p:spTgt spid="532"/>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400"/>
                                  </p:stCondLst>
                                  <p:childTnLst>
                                    <p:set>
                                      <p:cBhvr>
                                        <p:cTn id="27" dur="1" fill="hold">
                                          <p:stCondLst>
                                            <p:cond delay="0"/>
                                          </p:stCondLst>
                                        </p:cTn>
                                        <p:tgtEl>
                                          <p:spTgt spid="531"/>
                                        </p:tgtEl>
                                        <p:attrNameLst>
                                          <p:attrName>style.visibility</p:attrName>
                                        </p:attrNameLst>
                                      </p:cBhvr>
                                      <p:to>
                                        <p:strVal val="visible"/>
                                      </p:to>
                                    </p:set>
                                    <p:anim calcmode="lin" valueType="num">
                                      <p:cBhvr additive="base">
                                        <p:cTn id="28" dur="750"/>
                                        <p:tgtEl>
                                          <p:spTgt spid="531"/>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300"/>
                                  </p:stCondLst>
                                  <p:childTnLst>
                                    <p:set>
                                      <p:cBhvr>
                                        <p:cTn id="30" dur="1" fill="hold">
                                          <p:stCondLst>
                                            <p:cond delay="0"/>
                                          </p:stCondLst>
                                        </p:cTn>
                                        <p:tgtEl>
                                          <p:spTgt spid="529"/>
                                        </p:tgtEl>
                                        <p:attrNameLst>
                                          <p:attrName>style.visibility</p:attrName>
                                        </p:attrNameLst>
                                      </p:cBhvr>
                                      <p:to>
                                        <p:strVal val="visible"/>
                                      </p:to>
                                    </p:set>
                                    <p:anim calcmode="lin" valueType="num">
                                      <p:cBhvr additive="base">
                                        <p:cTn id="31" dur="750"/>
                                        <p:tgtEl>
                                          <p:spTgt spid="529"/>
                                        </p:tgtEl>
                                        <p:attrNameLst>
                                          <p:attrName>ppt_y</p:attrName>
                                        </p:attrNameLst>
                                      </p:cBhvr>
                                      <p:tavLst>
                                        <p:tav tm="0">
                                          <p:val>
                                            <p:strVal val="#ppt_y+1"/>
                                          </p:val>
                                        </p:tav>
                                        <p:tav tm="100000">
                                          <p:val>
                                            <p:strVal val="#ppt_y"/>
                                          </p:val>
                                        </p:tav>
                                      </p:tavLst>
                                    </p:anim>
                                  </p:childTnLst>
                                </p:cTn>
                              </p:par>
                              <p:par>
                                <p:cTn id="32" presetID="2" presetClass="entr" presetSubtype="8" fill="hold" nodeType="withEffect">
                                  <p:stCondLst>
                                    <p:cond delay="200"/>
                                  </p:stCondLst>
                                  <p:childTnLst>
                                    <p:set>
                                      <p:cBhvr>
                                        <p:cTn id="33" dur="1" fill="hold">
                                          <p:stCondLst>
                                            <p:cond delay="0"/>
                                          </p:stCondLst>
                                        </p:cTn>
                                        <p:tgtEl>
                                          <p:spTgt spid="533"/>
                                        </p:tgtEl>
                                        <p:attrNameLst>
                                          <p:attrName>style.visibility</p:attrName>
                                        </p:attrNameLst>
                                      </p:cBhvr>
                                      <p:to>
                                        <p:strVal val="visible"/>
                                      </p:to>
                                    </p:set>
                                    <p:anim calcmode="lin" valueType="num">
                                      <p:cBhvr additive="base">
                                        <p:cTn id="34" dur="750"/>
                                        <p:tgtEl>
                                          <p:spTgt spid="5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8"/>
          <p:cNvSpPr txBox="1"/>
          <p:nvPr/>
        </p:nvSpPr>
        <p:spPr>
          <a:xfrm>
            <a:off x="178772" y="192475"/>
            <a:ext cx="2592000" cy="33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The page of editor</a:t>
            </a:r>
            <a:endParaRPr sz="1600" b="1">
              <a:solidFill>
                <a:srgbClr val="F0EFEF"/>
              </a:solidFill>
              <a:latin typeface="Microsoft Yahei"/>
              <a:ea typeface="Microsoft Yahei"/>
              <a:cs typeface="Microsoft Yahei"/>
              <a:sym typeface="Microsoft Yahei"/>
            </a:endParaRPr>
          </a:p>
        </p:txBody>
      </p:sp>
      <p:pic>
        <p:nvPicPr>
          <p:cNvPr id="545" name="Google Shape;545;p48"/>
          <p:cNvPicPr preferRelativeResize="0"/>
          <p:nvPr/>
        </p:nvPicPr>
        <p:blipFill rotWithShape="1">
          <a:blip r:embed="rId3">
            <a:alphaModFix/>
          </a:blip>
          <a:srcRect/>
          <a:stretch/>
        </p:blipFill>
        <p:spPr>
          <a:xfrm>
            <a:off x="3229610" y="452289"/>
            <a:ext cx="2314575" cy="4454922"/>
          </a:xfrm>
          <a:prstGeom prst="rect">
            <a:avLst/>
          </a:prstGeom>
          <a:noFill/>
          <a:ln>
            <a:noFill/>
          </a:ln>
        </p:spPr>
      </p:pic>
      <p:cxnSp>
        <p:nvCxnSpPr>
          <p:cNvPr id="546" name="Google Shape;546;p48"/>
          <p:cNvCxnSpPr/>
          <p:nvPr/>
        </p:nvCxnSpPr>
        <p:spPr>
          <a:xfrm rot="10800000" flipH="1">
            <a:off x="5436235" y="536141"/>
            <a:ext cx="404495" cy="306820"/>
          </a:xfrm>
          <a:prstGeom prst="straightConnector1">
            <a:avLst/>
          </a:prstGeom>
          <a:noFill/>
          <a:ln w="25400" cap="flat" cmpd="sng">
            <a:solidFill>
              <a:srgbClr val="2FB6A8"/>
            </a:solidFill>
            <a:prstDash val="solid"/>
            <a:round/>
            <a:headEnd type="none" w="sm" len="sm"/>
            <a:tailEnd type="triangle" w="med" len="med"/>
          </a:ln>
        </p:spPr>
      </p:cxnSp>
      <p:grpSp>
        <p:nvGrpSpPr>
          <p:cNvPr id="547" name="Google Shape;547;p48"/>
          <p:cNvGrpSpPr/>
          <p:nvPr/>
        </p:nvGrpSpPr>
        <p:grpSpPr>
          <a:xfrm>
            <a:off x="5839122" y="123666"/>
            <a:ext cx="661988" cy="661047"/>
            <a:chOff x="5521622" y="1700960"/>
            <a:chExt cx="661988" cy="660800"/>
          </a:xfrm>
        </p:grpSpPr>
        <p:sp>
          <p:nvSpPr>
            <p:cNvPr id="548" name="Google Shape;548;p48"/>
            <p:cNvSpPr/>
            <p:nvPr/>
          </p:nvSpPr>
          <p:spPr>
            <a:xfrm>
              <a:off x="5521622" y="1700960"/>
              <a:ext cx="661988" cy="660800"/>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549" name="Google Shape;549;p48"/>
            <p:cNvSpPr/>
            <p:nvPr/>
          </p:nvSpPr>
          <p:spPr>
            <a:xfrm>
              <a:off x="5607346" y="1786531"/>
              <a:ext cx="490538" cy="489658"/>
            </a:xfrm>
            <a:prstGeom prst="ellipse">
              <a:avLst/>
            </a:prstGeom>
            <a:solidFill>
              <a:srgbClr val="2FB6A8"/>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sp>
        <p:nvSpPr>
          <p:cNvPr id="550" name="Google Shape;550;p48"/>
          <p:cNvSpPr txBox="1"/>
          <p:nvPr/>
        </p:nvSpPr>
        <p:spPr>
          <a:xfrm>
            <a:off x="6034172" y="192482"/>
            <a:ext cx="275062" cy="5221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b="1">
                <a:solidFill>
                  <a:schemeClr val="lt1"/>
                </a:solidFill>
                <a:latin typeface="Calibri"/>
                <a:ea typeface="Calibri"/>
                <a:cs typeface="Calibri"/>
                <a:sym typeface="Calibri"/>
              </a:rPr>
              <a:t>1</a:t>
            </a:r>
            <a:endParaRPr sz="2800" b="1">
              <a:solidFill>
                <a:schemeClr val="lt1"/>
              </a:solidFill>
              <a:latin typeface="Calibri"/>
              <a:ea typeface="Calibri"/>
              <a:cs typeface="Calibri"/>
              <a:sym typeface="Calibri"/>
            </a:endParaRPr>
          </a:p>
        </p:txBody>
      </p:sp>
      <p:grpSp>
        <p:nvGrpSpPr>
          <p:cNvPr id="551" name="Google Shape;551;p48"/>
          <p:cNvGrpSpPr/>
          <p:nvPr/>
        </p:nvGrpSpPr>
        <p:grpSpPr>
          <a:xfrm>
            <a:off x="5837217" y="1138141"/>
            <a:ext cx="661988" cy="661047"/>
            <a:chOff x="5521622" y="3580560"/>
            <a:chExt cx="661988" cy="660800"/>
          </a:xfrm>
        </p:grpSpPr>
        <p:sp>
          <p:nvSpPr>
            <p:cNvPr id="552" name="Google Shape;552;p48"/>
            <p:cNvSpPr/>
            <p:nvPr/>
          </p:nvSpPr>
          <p:spPr>
            <a:xfrm>
              <a:off x="5521622" y="3580560"/>
              <a:ext cx="661988" cy="660800"/>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553" name="Google Shape;553;p48"/>
            <p:cNvSpPr/>
            <p:nvPr/>
          </p:nvSpPr>
          <p:spPr>
            <a:xfrm>
              <a:off x="5607346" y="3666131"/>
              <a:ext cx="490538" cy="489658"/>
            </a:xfrm>
            <a:prstGeom prst="ellipse">
              <a:avLst/>
            </a:prstGeom>
            <a:solidFill>
              <a:srgbClr val="F7BA3B"/>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sp>
        <p:nvSpPr>
          <p:cNvPr id="554" name="Google Shape;554;p48"/>
          <p:cNvSpPr txBox="1"/>
          <p:nvPr/>
        </p:nvSpPr>
        <p:spPr>
          <a:xfrm>
            <a:off x="6032267" y="1206957"/>
            <a:ext cx="275062" cy="5221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b="1">
                <a:solidFill>
                  <a:schemeClr val="lt1"/>
                </a:solidFill>
                <a:latin typeface="Calibri"/>
                <a:ea typeface="Calibri"/>
                <a:cs typeface="Calibri"/>
                <a:sym typeface="Calibri"/>
              </a:rPr>
              <a:t>2</a:t>
            </a:r>
            <a:endParaRPr sz="2800" b="1">
              <a:solidFill>
                <a:schemeClr val="lt1"/>
              </a:solidFill>
              <a:latin typeface="Calibri"/>
              <a:ea typeface="Calibri"/>
              <a:cs typeface="Calibri"/>
              <a:sym typeface="Calibri"/>
            </a:endParaRPr>
          </a:p>
        </p:txBody>
      </p:sp>
      <p:cxnSp>
        <p:nvCxnSpPr>
          <p:cNvPr id="555" name="Google Shape;555;p48"/>
          <p:cNvCxnSpPr/>
          <p:nvPr/>
        </p:nvCxnSpPr>
        <p:spPr>
          <a:xfrm rot="10800000">
            <a:off x="5423535" y="1401335"/>
            <a:ext cx="372110" cy="17787"/>
          </a:xfrm>
          <a:prstGeom prst="straightConnector1">
            <a:avLst/>
          </a:prstGeom>
          <a:noFill/>
          <a:ln w="25400" cap="flat" cmpd="sng">
            <a:solidFill>
              <a:srgbClr val="F7BA3B"/>
            </a:solidFill>
            <a:prstDash val="solid"/>
            <a:round/>
            <a:headEnd type="triangle" w="med" len="med"/>
            <a:tailEnd type="none" w="sm" len="sm"/>
          </a:ln>
        </p:spPr>
      </p:cxnSp>
      <p:sp>
        <p:nvSpPr>
          <p:cNvPr id="556" name="Google Shape;556;p48"/>
          <p:cNvSpPr/>
          <p:nvPr/>
        </p:nvSpPr>
        <p:spPr>
          <a:xfrm flipH="1">
            <a:off x="2121535" y="2745497"/>
            <a:ext cx="1108075" cy="380507"/>
          </a:xfrm>
          <a:custGeom>
            <a:avLst/>
            <a:gdLst/>
            <a:ahLst/>
            <a:cxnLst/>
            <a:rect l="l" t="t" r="r" b="b"/>
            <a:pathLst>
              <a:path w="97" h="89" extrusionOk="0">
                <a:moveTo>
                  <a:pt x="7" y="55"/>
                </a:moveTo>
                <a:cubicBezTo>
                  <a:pt x="52" y="55"/>
                  <a:pt x="52" y="55"/>
                  <a:pt x="52" y="55"/>
                </a:cubicBezTo>
                <a:cubicBezTo>
                  <a:pt x="54" y="55"/>
                  <a:pt x="56" y="57"/>
                  <a:pt x="56" y="59"/>
                </a:cubicBezTo>
                <a:cubicBezTo>
                  <a:pt x="56" y="59"/>
                  <a:pt x="56" y="59"/>
                  <a:pt x="56" y="59"/>
                </a:cubicBezTo>
                <a:cubicBezTo>
                  <a:pt x="56" y="77"/>
                  <a:pt x="56" y="77"/>
                  <a:pt x="56" y="77"/>
                </a:cubicBezTo>
                <a:cubicBezTo>
                  <a:pt x="87" y="45"/>
                  <a:pt x="87" y="45"/>
                  <a:pt x="87" y="45"/>
                </a:cubicBezTo>
                <a:cubicBezTo>
                  <a:pt x="56" y="13"/>
                  <a:pt x="56" y="13"/>
                  <a:pt x="56" y="13"/>
                </a:cubicBezTo>
                <a:cubicBezTo>
                  <a:pt x="56" y="31"/>
                  <a:pt x="56" y="31"/>
                  <a:pt x="56" y="31"/>
                </a:cubicBezTo>
                <a:cubicBezTo>
                  <a:pt x="56" y="33"/>
                  <a:pt x="54" y="35"/>
                  <a:pt x="52" y="35"/>
                </a:cubicBezTo>
                <a:cubicBezTo>
                  <a:pt x="52" y="35"/>
                  <a:pt x="52" y="35"/>
                  <a:pt x="52" y="35"/>
                </a:cubicBezTo>
                <a:cubicBezTo>
                  <a:pt x="7" y="35"/>
                  <a:pt x="7" y="35"/>
                  <a:pt x="7" y="35"/>
                </a:cubicBezTo>
                <a:cubicBezTo>
                  <a:pt x="7" y="55"/>
                  <a:pt x="7" y="55"/>
                  <a:pt x="7" y="55"/>
                </a:cubicBezTo>
                <a:close/>
                <a:moveTo>
                  <a:pt x="48" y="63"/>
                </a:moveTo>
                <a:cubicBezTo>
                  <a:pt x="48" y="63"/>
                  <a:pt x="48" y="63"/>
                  <a:pt x="48" y="63"/>
                </a:cubicBezTo>
                <a:cubicBezTo>
                  <a:pt x="3" y="63"/>
                  <a:pt x="3" y="63"/>
                  <a:pt x="3" y="63"/>
                </a:cubicBezTo>
                <a:cubicBezTo>
                  <a:pt x="1" y="63"/>
                  <a:pt x="0" y="61"/>
                  <a:pt x="0" y="59"/>
                </a:cubicBezTo>
                <a:cubicBezTo>
                  <a:pt x="0" y="31"/>
                  <a:pt x="0" y="31"/>
                  <a:pt x="0" y="31"/>
                </a:cubicBezTo>
                <a:cubicBezTo>
                  <a:pt x="0" y="31"/>
                  <a:pt x="0" y="31"/>
                  <a:pt x="0" y="31"/>
                </a:cubicBezTo>
                <a:cubicBezTo>
                  <a:pt x="0" y="29"/>
                  <a:pt x="1" y="27"/>
                  <a:pt x="3" y="27"/>
                </a:cubicBezTo>
                <a:cubicBezTo>
                  <a:pt x="48" y="27"/>
                  <a:pt x="48" y="27"/>
                  <a:pt x="48" y="27"/>
                </a:cubicBezTo>
                <a:cubicBezTo>
                  <a:pt x="48" y="4"/>
                  <a:pt x="48" y="4"/>
                  <a:pt x="48" y="4"/>
                </a:cubicBezTo>
                <a:cubicBezTo>
                  <a:pt x="48" y="3"/>
                  <a:pt x="49" y="2"/>
                  <a:pt x="49" y="2"/>
                </a:cubicBezTo>
                <a:cubicBezTo>
                  <a:pt x="51" y="0"/>
                  <a:pt x="53" y="0"/>
                  <a:pt x="55" y="2"/>
                </a:cubicBezTo>
                <a:cubicBezTo>
                  <a:pt x="95" y="42"/>
                  <a:pt x="95" y="42"/>
                  <a:pt x="95" y="42"/>
                </a:cubicBezTo>
                <a:cubicBezTo>
                  <a:pt x="95" y="42"/>
                  <a:pt x="95" y="42"/>
                  <a:pt x="95" y="42"/>
                </a:cubicBezTo>
                <a:cubicBezTo>
                  <a:pt x="95" y="42"/>
                  <a:pt x="95" y="42"/>
                  <a:pt x="95" y="42"/>
                </a:cubicBezTo>
                <a:cubicBezTo>
                  <a:pt x="97" y="44"/>
                  <a:pt x="97" y="46"/>
                  <a:pt x="95" y="48"/>
                </a:cubicBezTo>
                <a:cubicBezTo>
                  <a:pt x="55" y="88"/>
                  <a:pt x="55" y="88"/>
                  <a:pt x="55" y="88"/>
                </a:cubicBezTo>
                <a:cubicBezTo>
                  <a:pt x="54" y="89"/>
                  <a:pt x="53" y="89"/>
                  <a:pt x="52" y="89"/>
                </a:cubicBezTo>
                <a:cubicBezTo>
                  <a:pt x="50" y="89"/>
                  <a:pt x="48" y="88"/>
                  <a:pt x="48" y="86"/>
                </a:cubicBezTo>
                <a:cubicBezTo>
                  <a:pt x="48" y="63"/>
                  <a:pt x="48" y="63"/>
                  <a:pt x="48" y="63"/>
                </a:cubicBezTo>
                <a:close/>
              </a:path>
            </a:pathLst>
          </a:custGeom>
          <a:solidFill>
            <a:schemeClr val="accent5"/>
          </a:solidFill>
          <a:ln w="25400" cap="flat" cmpd="sng">
            <a:solidFill>
              <a:srgbClr val="367D9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557" name="Google Shape;557;p48"/>
          <p:cNvPicPr preferRelativeResize="0"/>
          <p:nvPr/>
        </p:nvPicPr>
        <p:blipFill rotWithShape="1">
          <a:blip r:embed="rId3">
            <a:alphaModFix/>
          </a:blip>
          <a:srcRect l="3081" t="4612" r="48028" b="86309"/>
          <a:stretch/>
        </p:blipFill>
        <p:spPr>
          <a:xfrm>
            <a:off x="6504940" y="207723"/>
            <a:ext cx="1417955" cy="506920"/>
          </a:xfrm>
          <a:prstGeom prst="rect">
            <a:avLst/>
          </a:prstGeom>
          <a:noFill/>
          <a:ln>
            <a:noFill/>
          </a:ln>
        </p:spPr>
      </p:pic>
      <p:pic>
        <p:nvPicPr>
          <p:cNvPr id="558" name="Google Shape;558;p48"/>
          <p:cNvPicPr preferRelativeResize="0"/>
          <p:nvPr/>
        </p:nvPicPr>
        <p:blipFill rotWithShape="1">
          <a:blip r:embed="rId4">
            <a:alphaModFix/>
          </a:blip>
          <a:srcRect l="-1827" t="11596" r="987" b="68214"/>
          <a:stretch/>
        </p:blipFill>
        <p:spPr>
          <a:xfrm>
            <a:off x="6433185" y="928718"/>
            <a:ext cx="2592070" cy="1080539"/>
          </a:xfrm>
          <a:prstGeom prst="rect">
            <a:avLst/>
          </a:prstGeom>
          <a:noFill/>
          <a:ln>
            <a:noFill/>
          </a:ln>
        </p:spPr>
      </p:pic>
      <p:pic>
        <p:nvPicPr>
          <p:cNvPr id="559" name="Google Shape;559;p48"/>
          <p:cNvPicPr preferRelativeResize="0"/>
          <p:nvPr/>
        </p:nvPicPr>
        <p:blipFill rotWithShape="1">
          <a:blip r:embed="rId4">
            <a:alphaModFix/>
          </a:blip>
          <a:srcRect l="1828" t="31703" r="-839" b="40784"/>
          <a:stretch/>
        </p:blipFill>
        <p:spPr>
          <a:xfrm>
            <a:off x="6468745" y="2625438"/>
            <a:ext cx="2545080" cy="1472481"/>
          </a:xfrm>
          <a:prstGeom prst="rect">
            <a:avLst/>
          </a:prstGeom>
          <a:noFill/>
          <a:ln>
            <a:noFill/>
          </a:ln>
        </p:spPr>
      </p:pic>
      <p:grpSp>
        <p:nvGrpSpPr>
          <p:cNvPr id="560" name="Google Shape;560;p48"/>
          <p:cNvGrpSpPr/>
          <p:nvPr/>
        </p:nvGrpSpPr>
        <p:grpSpPr>
          <a:xfrm>
            <a:off x="5842932" y="2745292"/>
            <a:ext cx="661988" cy="661047"/>
            <a:chOff x="5521622" y="2628060"/>
            <a:chExt cx="661988" cy="660800"/>
          </a:xfrm>
        </p:grpSpPr>
        <p:sp>
          <p:nvSpPr>
            <p:cNvPr id="561" name="Google Shape;561;p48"/>
            <p:cNvSpPr/>
            <p:nvPr/>
          </p:nvSpPr>
          <p:spPr>
            <a:xfrm>
              <a:off x="5521622" y="2628060"/>
              <a:ext cx="661988" cy="660800"/>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562" name="Google Shape;562;p48"/>
            <p:cNvSpPr/>
            <p:nvPr/>
          </p:nvSpPr>
          <p:spPr>
            <a:xfrm>
              <a:off x="5607346" y="2713631"/>
              <a:ext cx="490538" cy="489658"/>
            </a:xfrm>
            <a:prstGeom prst="ellipse">
              <a:avLst/>
            </a:prstGeom>
            <a:solidFill>
              <a:srgbClr val="ADD072"/>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sp>
        <p:nvSpPr>
          <p:cNvPr id="563" name="Google Shape;563;p48"/>
          <p:cNvSpPr txBox="1"/>
          <p:nvPr/>
        </p:nvSpPr>
        <p:spPr>
          <a:xfrm>
            <a:off x="6037982" y="2814108"/>
            <a:ext cx="275062" cy="5221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b="1">
                <a:solidFill>
                  <a:schemeClr val="lt1"/>
                </a:solidFill>
                <a:latin typeface="Calibri"/>
                <a:ea typeface="Calibri"/>
                <a:cs typeface="Calibri"/>
                <a:sym typeface="Calibri"/>
              </a:rPr>
              <a:t>3</a:t>
            </a:r>
            <a:endParaRPr sz="2800" b="1">
              <a:solidFill>
                <a:schemeClr val="lt1"/>
              </a:solidFill>
              <a:latin typeface="Calibri"/>
              <a:ea typeface="Calibri"/>
              <a:cs typeface="Calibri"/>
              <a:sym typeface="Calibri"/>
            </a:endParaRPr>
          </a:p>
        </p:txBody>
      </p:sp>
      <p:cxnSp>
        <p:nvCxnSpPr>
          <p:cNvPr id="564" name="Google Shape;564;p48"/>
          <p:cNvCxnSpPr>
            <a:stCxn id="561" idx="1"/>
          </p:cNvCxnSpPr>
          <p:nvPr/>
        </p:nvCxnSpPr>
        <p:spPr>
          <a:xfrm rot="10800000">
            <a:off x="5508778" y="2333901"/>
            <a:ext cx="431100" cy="508200"/>
          </a:xfrm>
          <a:prstGeom prst="straightConnector1">
            <a:avLst/>
          </a:prstGeom>
          <a:noFill/>
          <a:ln w="25400" cap="flat" cmpd="sng">
            <a:solidFill>
              <a:srgbClr val="ADD072"/>
            </a:solidFill>
            <a:prstDash val="solid"/>
            <a:round/>
            <a:headEnd type="triangle" w="med" len="med"/>
            <a:tailEnd type="none" w="sm" len="sm"/>
          </a:ln>
        </p:spPr>
      </p:cxnSp>
      <p:pic>
        <p:nvPicPr>
          <p:cNvPr id="565" name="Google Shape;565;p48"/>
          <p:cNvPicPr preferRelativeResize="0"/>
          <p:nvPr/>
        </p:nvPicPr>
        <p:blipFill rotWithShape="1">
          <a:blip r:embed="rId5">
            <a:alphaModFix/>
          </a:blip>
          <a:srcRect/>
          <a:stretch/>
        </p:blipFill>
        <p:spPr>
          <a:xfrm>
            <a:off x="153035" y="807387"/>
            <a:ext cx="1968500" cy="4098290"/>
          </a:xfrm>
          <a:prstGeom prst="rect">
            <a:avLst/>
          </a:prstGeom>
          <a:noFill/>
          <a:ln>
            <a:noFill/>
          </a:ln>
        </p:spPr>
      </p:pic>
      <p:sp>
        <p:nvSpPr>
          <p:cNvPr id="566" name="Google Shape;566;p48"/>
          <p:cNvSpPr/>
          <p:nvPr/>
        </p:nvSpPr>
        <p:spPr>
          <a:xfrm>
            <a:off x="8406130" y="935070"/>
            <a:ext cx="739775" cy="27188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7" name="Google Shape;567;p48"/>
          <p:cNvSpPr/>
          <p:nvPr/>
        </p:nvSpPr>
        <p:spPr>
          <a:xfrm>
            <a:off x="8406130" y="1737375"/>
            <a:ext cx="739775" cy="27188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44"/>
                                        </p:tgtEl>
                                        <p:attrNameLst>
                                          <p:attrName>style.visibility</p:attrName>
                                        </p:attrNameLst>
                                      </p:cBhvr>
                                      <p:to>
                                        <p:strVal val="visible"/>
                                      </p:to>
                                    </p:set>
                                    <p:anim calcmode="lin" valueType="num">
                                      <p:cBhvr additive="base">
                                        <p:cTn id="7" dur="1000"/>
                                        <p:tgtEl>
                                          <p:spTgt spid="54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45"/>
                                        </p:tgtEl>
                                        <p:attrNameLst>
                                          <p:attrName>style.visibility</p:attrName>
                                        </p:attrNameLst>
                                      </p:cBhvr>
                                      <p:to>
                                        <p:strVal val="visible"/>
                                      </p:to>
                                    </p:set>
                                    <p:anim calcmode="lin" valueType="num">
                                      <p:cBhvr additive="base">
                                        <p:cTn id="12" dur="500"/>
                                        <p:tgtEl>
                                          <p:spTgt spid="54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0"/>
                                        </p:tgtEl>
                                        <p:attrNameLst>
                                          <p:attrName>style.visibility</p:attrName>
                                        </p:attrNameLst>
                                      </p:cBhvr>
                                      <p:to>
                                        <p:strVal val="visible"/>
                                      </p:to>
                                    </p:set>
                                    <p:animEffect transition="in" filter="fade">
                                      <p:cBhvr>
                                        <p:cTn id="17" dur="2000"/>
                                        <p:tgtEl>
                                          <p:spTgt spid="550"/>
                                        </p:tgtEl>
                                      </p:cBhvr>
                                    </p:animEffect>
                                  </p:childTnLst>
                                </p:cTn>
                              </p:par>
                              <p:par>
                                <p:cTn id="18" presetID="10" presetClass="entr" presetSubtype="0" fill="hold" nodeType="withEffect">
                                  <p:stCondLst>
                                    <p:cond delay="0"/>
                                  </p:stCondLst>
                                  <p:childTnLst>
                                    <p:set>
                                      <p:cBhvr>
                                        <p:cTn id="19" dur="1" fill="hold">
                                          <p:stCondLst>
                                            <p:cond delay="0"/>
                                          </p:stCondLst>
                                        </p:cTn>
                                        <p:tgtEl>
                                          <p:spTgt spid="547"/>
                                        </p:tgtEl>
                                        <p:attrNameLst>
                                          <p:attrName>style.visibility</p:attrName>
                                        </p:attrNameLst>
                                      </p:cBhvr>
                                      <p:to>
                                        <p:strVal val="visible"/>
                                      </p:to>
                                    </p:set>
                                    <p:animEffect transition="in" filter="fade">
                                      <p:cBhvr>
                                        <p:cTn id="20" dur="2000"/>
                                        <p:tgtEl>
                                          <p:spTgt spid="547"/>
                                        </p:tgtEl>
                                      </p:cBhvr>
                                    </p:animEffect>
                                  </p:childTnLst>
                                </p:cTn>
                              </p:par>
                              <p:par>
                                <p:cTn id="21" presetID="10" presetClass="entr" presetSubtype="0" fill="hold" nodeType="withEffect">
                                  <p:stCondLst>
                                    <p:cond delay="0"/>
                                  </p:stCondLst>
                                  <p:childTnLst>
                                    <p:set>
                                      <p:cBhvr>
                                        <p:cTn id="22" dur="1" fill="hold">
                                          <p:stCondLst>
                                            <p:cond delay="0"/>
                                          </p:stCondLst>
                                        </p:cTn>
                                        <p:tgtEl>
                                          <p:spTgt spid="546"/>
                                        </p:tgtEl>
                                        <p:attrNameLst>
                                          <p:attrName>style.visibility</p:attrName>
                                        </p:attrNameLst>
                                      </p:cBhvr>
                                      <p:to>
                                        <p:strVal val="visible"/>
                                      </p:to>
                                    </p:set>
                                    <p:animEffect transition="in" filter="fade">
                                      <p:cBhvr>
                                        <p:cTn id="23" dur="2000"/>
                                        <p:tgtEl>
                                          <p:spTgt spid="54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57"/>
                                        </p:tgtEl>
                                        <p:attrNameLst>
                                          <p:attrName>style.visibility</p:attrName>
                                        </p:attrNameLst>
                                      </p:cBhvr>
                                      <p:to>
                                        <p:strVal val="visible"/>
                                      </p:to>
                                    </p:set>
                                    <p:animEffect transition="in" filter="fade">
                                      <p:cBhvr>
                                        <p:cTn id="28" dur="500"/>
                                        <p:tgtEl>
                                          <p:spTgt spid="5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54"/>
                                        </p:tgtEl>
                                        <p:attrNameLst>
                                          <p:attrName>style.visibility</p:attrName>
                                        </p:attrNameLst>
                                      </p:cBhvr>
                                      <p:to>
                                        <p:strVal val="visible"/>
                                      </p:to>
                                    </p:set>
                                    <p:animEffect transition="in" filter="fade">
                                      <p:cBhvr>
                                        <p:cTn id="33" dur="500"/>
                                        <p:tgtEl>
                                          <p:spTgt spid="554"/>
                                        </p:tgtEl>
                                      </p:cBhvr>
                                    </p:animEffect>
                                  </p:childTnLst>
                                </p:cTn>
                              </p:par>
                              <p:par>
                                <p:cTn id="34" presetID="10" presetClass="entr" presetSubtype="0" fill="hold" nodeType="with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fade">
                                      <p:cBhvr>
                                        <p:cTn id="36" dur="500"/>
                                        <p:tgtEl>
                                          <p:spTgt spid="551"/>
                                        </p:tgtEl>
                                      </p:cBhvr>
                                    </p:animEffect>
                                  </p:childTnLst>
                                </p:cTn>
                              </p:par>
                              <p:par>
                                <p:cTn id="37" presetID="10" presetClass="entr" presetSubtype="0" fill="hold" nodeType="withEffect">
                                  <p:stCondLst>
                                    <p:cond delay="0"/>
                                  </p:stCondLst>
                                  <p:childTnLst>
                                    <p:set>
                                      <p:cBhvr>
                                        <p:cTn id="38" dur="1" fill="hold">
                                          <p:stCondLst>
                                            <p:cond delay="0"/>
                                          </p:stCondLst>
                                        </p:cTn>
                                        <p:tgtEl>
                                          <p:spTgt spid="555"/>
                                        </p:tgtEl>
                                        <p:attrNameLst>
                                          <p:attrName>style.visibility</p:attrName>
                                        </p:attrNameLst>
                                      </p:cBhvr>
                                      <p:to>
                                        <p:strVal val="visible"/>
                                      </p:to>
                                    </p:set>
                                    <p:animEffect transition="in" filter="fade">
                                      <p:cBhvr>
                                        <p:cTn id="39" dur="500"/>
                                        <p:tgtEl>
                                          <p:spTgt spid="55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58"/>
                                        </p:tgtEl>
                                        <p:attrNameLst>
                                          <p:attrName>style.visibility</p:attrName>
                                        </p:attrNameLst>
                                      </p:cBhvr>
                                      <p:to>
                                        <p:strVal val="visible"/>
                                      </p:to>
                                    </p:set>
                                    <p:animEffect transition="in" filter="fade">
                                      <p:cBhvr>
                                        <p:cTn id="44" dur="2000"/>
                                        <p:tgtEl>
                                          <p:spTgt spid="55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6"/>
                                        </p:tgtEl>
                                        <p:attrNameLst>
                                          <p:attrName>style.visibility</p:attrName>
                                        </p:attrNameLst>
                                      </p:cBhvr>
                                      <p:to>
                                        <p:strVal val="visible"/>
                                      </p:to>
                                    </p:set>
                                    <p:animEffect transition="in" filter="fade">
                                      <p:cBhvr>
                                        <p:cTn id="49" dur="500"/>
                                        <p:tgtEl>
                                          <p:spTgt spid="56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67"/>
                                        </p:tgtEl>
                                        <p:attrNameLst>
                                          <p:attrName>style.visibility</p:attrName>
                                        </p:attrNameLst>
                                      </p:cBhvr>
                                      <p:to>
                                        <p:strVal val="visible"/>
                                      </p:to>
                                    </p:set>
                                    <p:animEffect transition="in" filter="fade">
                                      <p:cBhvr>
                                        <p:cTn id="54" dur="2000"/>
                                        <p:tgtEl>
                                          <p:spTgt spid="56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64"/>
                                        </p:tgtEl>
                                        <p:attrNameLst>
                                          <p:attrName>style.visibility</p:attrName>
                                        </p:attrNameLst>
                                      </p:cBhvr>
                                      <p:to>
                                        <p:strVal val="visible"/>
                                      </p:to>
                                    </p:set>
                                    <p:animEffect transition="in" filter="fade">
                                      <p:cBhvr>
                                        <p:cTn id="59" dur="500"/>
                                        <p:tgtEl>
                                          <p:spTgt spid="564"/>
                                        </p:tgtEl>
                                      </p:cBhvr>
                                    </p:animEffect>
                                  </p:childTnLst>
                                </p:cTn>
                              </p:par>
                              <p:par>
                                <p:cTn id="60" presetID="10" presetClass="entr" presetSubtype="0" fill="hold" nodeType="withEffect">
                                  <p:stCondLst>
                                    <p:cond delay="0"/>
                                  </p:stCondLst>
                                  <p:childTnLst>
                                    <p:set>
                                      <p:cBhvr>
                                        <p:cTn id="61" dur="1" fill="hold">
                                          <p:stCondLst>
                                            <p:cond delay="0"/>
                                          </p:stCondLst>
                                        </p:cTn>
                                        <p:tgtEl>
                                          <p:spTgt spid="563"/>
                                        </p:tgtEl>
                                        <p:attrNameLst>
                                          <p:attrName>style.visibility</p:attrName>
                                        </p:attrNameLst>
                                      </p:cBhvr>
                                      <p:to>
                                        <p:strVal val="visible"/>
                                      </p:to>
                                    </p:set>
                                    <p:animEffect transition="in" filter="fade">
                                      <p:cBhvr>
                                        <p:cTn id="62" dur="500"/>
                                        <p:tgtEl>
                                          <p:spTgt spid="563"/>
                                        </p:tgtEl>
                                      </p:cBhvr>
                                    </p:animEffect>
                                  </p:childTnLst>
                                </p:cTn>
                              </p:par>
                              <p:par>
                                <p:cTn id="63" presetID="10" presetClass="entr" presetSubtype="0" fill="hold" nodeType="withEffect">
                                  <p:stCondLst>
                                    <p:cond delay="0"/>
                                  </p:stCondLst>
                                  <p:childTnLst>
                                    <p:set>
                                      <p:cBhvr>
                                        <p:cTn id="64" dur="1" fill="hold">
                                          <p:stCondLst>
                                            <p:cond delay="0"/>
                                          </p:stCondLst>
                                        </p:cTn>
                                        <p:tgtEl>
                                          <p:spTgt spid="560"/>
                                        </p:tgtEl>
                                        <p:attrNameLst>
                                          <p:attrName>style.visibility</p:attrName>
                                        </p:attrNameLst>
                                      </p:cBhvr>
                                      <p:to>
                                        <p:strVal val="visible"/>
                                      </p:to>
                                    </p:set>
                                    <p:animEffect transition="in" filter="fade">
                                      <p:cBhvr>
                                        <p:cTn id="65" dur="500"/>
                                        <p:tgtEl>
                                          <p:spTgt spid="56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59"/>
                                        </p:tgtEl>
                                        <p:attrNameLst>
                                          <p:attrName>style.visibility</p:attrName>
                                        </p:attrNameLst>
                                      </p:cBhvr>
                                      <p:to>
                                        <p:strVal val="visible"/>
                                      </p:to>
                                    </p:set>
                                    <p:animEffect transition="in" filter="fade">
                                      <p:cBhvr>
                                        <p:cTn id="70" dur="2000"/>
                                        <p:tgtEl>
                                          <p:spTgt spid="55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56"/>
                                        </p:tgtEl>
                                        <p:attrNameLst>
                                          <p:attrName>style.visibility</p:attrName>
                                        </p:attrNameLst>
                                      </p:cBhvr>
                                      <p:to>
                                        <p:strVal val="visible"/>
                                      </p:to>
                                    </p:set>
                                    <p:animEffect transition="in" filter="fade">
                                      <p:cBhvr>
                                        <p:cTn id="75" dur="500"/>
                                        <p:tgtEl>
                                          <p:spTgt spid="556"/>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565"/>
                                        </p:tgtEl>
                                        <p:attrNameLst>
                                          <p:attrName>style.visibility</p:attrName>
                                        </p:attrNameLst>
                                      </p:cBhvr>
                                      <p:to>
                                        <p:strVal val="visible"/>
                                      </p:to>
                                    </p:set>
                                    <p:anim calcmode="lin" valueType="num">
                                      <p:cBhvr additive="base">
                                        <p:cTn id="80" dur="500"/>
                                        <p:tgtEl>
                                          <p:spTgt spid="5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9"/>
          <p:cNvSpPr txBox="1"/>
          <p:nvPr/>
        </p:nvSpPr>
        <p:spPr>
          <a:xfrm>
            <a:off x="285702" y="166115"/>
            <a:ext cx="1848904" cy="3386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Posted message</a:t>
            </a:r>
            <a:endParaRPr sz="1600" b="1">
              <a:solidFill>
                <a:srgbClr val="F0EFEF"/>
              </a:solidFill>
              <a:latin typeface="Microsoft Yahei"/>
              <a:ea typeface="Microsoft Yahei"/>
              <a:cs typeface="Microsoft Yahei"/>
              <a:sym typeface="Microsoft Yahei"/>
            </a:endParaRPr>
          </a:p>
        </p:txBody>
      </p:sp>
      <p:sp>
        <p:nvSpPr>
          <p:cNvPr id="574" name="Google Shape;574;p49"/>
          <p:cNvSpPr/>
          <p:nvPr/>
        </p:nvSpPr>
        <p:spPr>
          <a:xfrm>
            <a:off x="5915660" y="1854259"/>
            <a:ext cx="2447925" cy="3074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200">
                <a:solidFill>
                  <a:srgbClr val="2FB6A8"/>
                </a:solidFill>
                <a:latin typeface="Arimo"/>
                <a:ea typeface="Arimo"/>
                <a:cs typeface="Arimo"/>
                <a:sym typeface="Arimo"/>
              </a:rPr>
              <a:t>Main Information</a:t>
            </a:r>
            <a:endParaRPr sz="1200">
              <a:solidFill>
                <a:srgbClr val="2FB6A8"/>
              </a:solidFill>
              <a:latin typeface="Impact"/>
              <a:ea typeface="Impact"/>
              <a:cs typeface="Impact"/>
              <a:sym typeface="Impact"/>
            </a:endParaRPr>
          </a:p>
          <a:p>
            <a:pPr marL="0" marR="0" lvl="0" indent="0" algn="l" rtl="0">
              <a:spcBef>
                <a:spcPts val="0"/>
              </a:spcBef>
              <a:spcAft>
                <a:spcPts val="0"/>
              </a:spcAft>
              <a:buNone/>
            </a:pPr>
            <a:endParaRPr sz="800">
              <a:solidFill>
                <a:schemeClr val="lt2"/>
              </a:solidFill>
              <a:latin typeface="Calibri"/>
              <a:ea typeface="Calibri"/>
              <a:cs typeface="Calibri"/>
              <a:sym typeface="Calibri"/>
            </a:endParaRPr>
          </a:p>
        </p:txBody>
      </p:sp>
      <p:sp>
        <p:nvSpPr>
          <p:cNvPr id="575" name="Google Shape;575;p49"/>
          <p:cNvSpPr/>
          <p:nvPr/>
        </p:nvSpPr>
        <p:spPr>
          <a:xfrm>
            <a:off x="5165725" y="1694179"/>
            <a:ext cx="662305" cy="661283"/>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576" name="Google Shape;576;p49"/>
          <p:cNvSpPr/>
          <p:nvPr/>
        </p:nvSpPr>
        <p:spPr>
          <a:xfrm>
            <a:off x="5251450" y="1779301"/>
            <a:ext cx="490855" cy="489768"/>
          </a:xfrm>
          <a:prstGeom prst="ellipse">
            <a:avLst/>
          </a:prstGeom>
          <a:solidFill>
            <a:srgbClr val="2FB6A8"/>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577" name="Google Shape;577;p49"/>
          <p:cNvSpPr txBox="1"/>
          <p:nvPr/>
        </p:nvSpPr>
        <p:spPr>
          <a:xfrm>
            <a:off x="5361072" y="1746909"/>
            <a:ext cx="275062" cy="5221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b="1">
                <a:solidFill>
                  <a:schemeClr val="lt1"/>
                </a:solidFill>
                <a:latin typeface="Calibri"/>
                <a:ea typeface="Calibri"/>
                <a:cs typeface="Calibri"/>
                <a:sym typeface="Calibri"/>
              </a:rPr>
              <a:t>2</a:t>
            </a:r>
            <a:endParaRPr sz="2800" b="1">
              <a:solidFill>
                <a:schemeClr val="lt1"/>
              </a:solidFill>
              <a:latin typeface="Calibri"/>
              <a:ea typeface="Calibri"/>
              <a:cs typeface="Calibri"/>
              <a:sym typeface="Calibri"/>
            </a:endParaRPr>
          </a:p>
        </p:txBody>
      </p:sp>
      <p:sp>
        <p:nvSpPr>
          <p:cNvPr id="578" name="Google Shape;578;p49"/>
          <p:cNvSpPr/>
          <p:nvPr/>
        </p:nvSpPr>
        <p:spPr>
          <a:xfrm>
            <a:off x="5915660" y="906484"/>
            <a:ext cx="2447925" cy="3074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200">
                <a:solidFill>
                  <a:srgbClr val="F7BA3B"/>
                </a:solidFill>
                <a:latin typeface="Arimo"/>
                <a:ea typeface="Arimo"/>
                <a:cs typeface="Arimo"/>
                <a:sym typeface="Arimo"/>
              </a:rPr>
              <a:t>It shows your valid time.</a:t>
            </a:r>
            <a:endParaRPr sz="1200">
              <a:solidFill>
                <a:srgbClr val="F7BA3B"/>
              </a:solidFill>
              <a:latin typeface="Impact"/>
              <a:ea typeface="Impact"/>
              <a:cs typeface="Impact"/>
              <a:sym typeface="Impact"/>
            </a:endParaRPr>
          </a:p>
          <a:p>
            <a:pPr marL="0" marR="0" lvl="0" indent="0" algn="l" rtl="0">
              <a:spcBef>
                <a:spcPts val="0"/>
              </a:spcBef>
              <a:spcAft>
                <a:spcPts val="0"/>
              </a:spcAft>
              <a:buNone/>
            </a:pPr>
            <a:endParaRPr sz="800">
              <a:solidFill>
                <a:schemeClr val="lt2"/>
              </a:solidFill>
              <a:latin typeface="Calibri"/>
              <a:ea typeface="Calibri"/>
              <a:cs typeface="Calibri"/>
              <a:sym typeface="Calibri"/>
            </a:endParaRPr>
          </a:p>
        </p:txBody>
      </p:sp>
      <p:grpSp>
        <p:nvGrpSpPr>
          <p:cNvPr id="579" name="Google Shape;579;p49"/>
          <p:cNvGrpSpPr/>
          <p:nvPr/>
        </p:nvGrpSpPr>
        <p:grpSpPr>
          <a:xfrm>
            <a:off x="5164117" y="730954"/>
            <a:ext cx="661988" cy="661047"/>
            <a:chOff x="5521622" y="3580560"/>
            <a:chExt cx="661988" cy="660800"/>
          </a:xfrm>
        </p:grpSpPr>
        <p:sp>
          <p:nvSpPr>
            <p:cNvPr id="580" name="Google Shape;580;p49"/>
            <p:cNvSpPr/>
            <p:nvPr/>
          </p:nvSpPr>
          <p:spPr>
            <a:xfrm>
              <a:off x="5521622" y="3580560"/>
              <a:ext cx="661988" cy="660800"/>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581" name="Google Shape;581;p49"/>
            <p:cNvSpPr/>
            <p:nvPr/>
          </p:nvSpPr>
          <p:spPr>
            <a:xfrm>
              <a:off x="5607346" y="3666131"/>
              <a:ext cx="490538" cy="489658"/>
            </a:xfrm>
            <a:prstGeom prst="ellipse">
              <a:avLst/>
            </a:prstGeom>
            <a:solidFill>
              <a:srgbClr val="F7BA3B"/>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sp>
        <p:nvSpPr>
          <p:cNvPr id="582" name="Google Shape;582;p49"/>
          <p:cNvSpPr txBox="1"/>
          <p:nvPr/>
        </p:nvSpPr>
        <p:spPr>
          <a:xfrm>
            <a:off x="5359167" y="799769"/>
            <a:ext cx="275062" cy="5221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b="1">
                <a:solidFill>
                  <a:schemeClr val="lt1"/>
                </a:solidFill>
                <a:latin typeface="Calibri"/>
                <a:ea typeface="Calibri"/>
                <a:cs typeface="Calibri"/>
                <a:sym typeface="Calibri"/>
              </a:rPr>
              <a:t>1</a:t>
            </a:r>
            <a:endParaRPr sz="2800" b="1">
              <a:solidFill>
                <a:schemeClr val="lt1"/>
              </a:solidFill>
              <a:latin typeface="Calibri"/>
              <a:ea typeface="Calibri"/>
              <a:cs typeface="Calibri"/>
              <a:sym typeface="Calibri"/>
            </a:endParaRPr>
          </a:p>
        </p:txBody>
      </p:sp>
      <p:pic>
        <p:nvPicPr>
          <p:cNvPr id="583" name="Google Shape;583;p49"/>
          <p:cNvPicPr preferRelativeResize="0"/>
          <p:nvPr/>
        </p:nvPicPr>
        <p:blipFill rotWithShape="1">
          <a:blip r:embed="rId3">
            <a:alphaModFix/>
          </a:blip>
          <a:srcRect/>
          <a:stretch/>
        </p:blipFill>
        <p:spPr>
          <a:xfrm>
            <a:off x="2498671" y="135147"/>
            <a:ext cx="2339975" cy="4871720"/>
          </a:xfrm>
          <a:prstGeom prst="rect">
            <a:avLst/>
          </a:prstGeom>
          <a:noFill/>
          <a:ln>
            <a:noFill/>
          </a:ln>
        </p:spPr>
      </p:pic>
      <p:cxnSp>
        <p:nvCxnSpPr>
          <p:cNvPr id="584" name="Google Shape;584;p49"/>
          <p:cNvCxnSpPr/>
          <p:nvPr/>
        </p:nvCxnSpPr>
        <p:spPr>
          <a:xfrm rot="10800000">
            <a:off x="4707890" y="1060212"/>
            <a:ext cx="375920" cy="3176"/>
          </a:xfrm>
          <a:prstGeom prst="straightConnector1">
            <a:avLst/>
          </a:prstGeom>
          <a:noFill/>
          <a:ln w="25400" cap="flat" cmpd="sng">
            <a:solidFill>
              <a:srgbClr val="F7BA3B"/>
            </a:solidFill>
            <a:prstDash val="solid"/>
            <a:round/>
            <a:headEnd type="triangle" w="med" len="med"/>
            <a:tailEnd type="none" w="sm" len="sm"/>
          </a:ln>
        </p:spPr>
      </p:cxnSp>
      <p:cxnSp>
        <p:nvCxnSpPr>
          <p:cNvPr id="585" name="Google Shape;585;p49"/>
          <p:cNvCxnSpPr/>
          <p:nvPr/>
        </p:nvCxnSpPr>
        <p:spPr>
          <a:xfrm rot="10800000">
            <a:off x="4643755" y="2025138"/>
            <a:ext cx="504190" cy="0"/>
          </a:xfrm>
          <a:prstGeom prst="straightConnector1">
            <a:avLst/>
          </a:prstGeom>
          <a:noFill/>
          <a:ln w="25400" cap="flat" cmpd="sng">
            <a:solidFill>
              <a:srgbClr val="2FB6A8"/>
            </a:solidFill>
            <a:prstDash val="solid"/>
            <a:round/>
            <a:headEnd type="triangle"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3"/>
                                        </p:tgtEl>
                                        <p:attrNameLst>
                                          <p:attrName>style.visibility</p:attrName>
                                        </p:attrNameLst>
                                      </p:cBhvr>
                                      <p:to>
                                        <p:strVal val="visible"/>
                                      </p:to>
                                    </p:set>
                                    <p:anim calcmode="lin" valueType="num">
                                      <p:cBhvr additive="base">
                                        <p:cTn id="7" dur="1000"/>
                                        <p:tgtEl>
                                          <p:spTgt spid="5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50"/>
          <p:cNvPicPr preferRelativeResize="0"/>
          <p:nvPr/>
        </p:nvPicPr>
        <p:blipFill rotWithShape="1">
          <a:blip r:embed="rId3">
            <a:alphaModFix/>
          </a:blip>
          <a:srcRect/>
          <a:stretch/>
        </p:blipFill>
        <p:spPr>
          <a:xfrm>
            <a:off x="2483370" y="67626"/>
            <a:ext cx="2340001" cy="5008244"/>
          </a:xfrm>
          <a:prstGeom prst="rect">
            <a:avLst/>
          </a:prstGeom>
          <a:noFill/>
          <a:ln>
            <a:noFill/>
          </a:ln>
        </p:spPr>
      </p:pic>
      <p:sp>
        <p:nvSpPr>
          <p:cNvPr id="592" name="Google Shape;592;p50"/>
          <p:cNvSpPr/>
          <p:nvPr/>
        </p:nvSpPr>
        <p:spPr>
          <a:xfrm>
            <a:off x="6932930" y="1523935"/>
            <a:ext cx="638175" cy="641590"/>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593" name="Google Shape;593;p50"/>
          <p:cNvSpPr txBox="1"/>
          <p:nvPr/>
        </p:nvSpPr>
        <p:spPr>
          <a:xfrm>
            <a:off x="285699" y="166125"/>
            <a:ext cx="20682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Browse  messages</a:t>
            </a:r>
            <a:endParaRPr sz="1600" b="1">
              <a:solidFill>
                <a:srgbClr val="F0EFEF"/>
              </a:solidFill>
              <a:latin typeface="Microsoft Yahei"/>
              <a:ea typeface="Microsoft Yahei"/>
              <a:cs typeface="Microsoft Yahei"/>
              <a:sym typeface="Microsoft Yahei"/>
            </a:endParaRPr>
          </a:p>
        </p:txBody>
      </p:sp>
      <p:cxnSp>
        <p:nvCxnSpPr>
          <p:cNvPr id="594" name="Google Shape;594;p50"/>
          <p:cNvCxnSpPr>
            <a:stCxn id="595" idx="1"/>
          </p:cNvCxnSpPr>
          <p:nvPr/>
        </p:nvCxnSpPr>
        <p:spPr>
          <a:xfrm rot="10800000">
            <a:off x="4213575" y="431946"/>
            <a:ext cx="1092600" cy="524100"/>
          </a:xfrm>
          <a:prstGeom prst="straightConnector1">
            <a:avLst/>
          </a:prstGeom>
          <a:noFill/>
          <a:ln w="25400" cap="flat" cmpd="sng">
            <a:solidFill>
              <a:srgbClr val="FF9900"/>
            </a:solidFill>
            <a:prstDash val="solid"/>
            <a:round/>
            <a:headEnd type="triangle" w="med" len="med"/>
            <a:tailEnd type="none" w="sm" len="sm"/>
          </a:ln>
        </p:spPr>
      </p:cxnSp>
      <p:pic>
        <p:nvPicPr>
          <p:cNvPr id="595" name="Google Shape;595;p50"/>
          <p:cNvPicPr preferRelativeResize="0"/>
          <p:nvPr/>
        </p:nvPicPr>
        <p:blipFill rotWithShape="1">
          <a:blip r:embed="rId4">
            <a:alphaModFix/>
          </a:blip>
          <a:srcRect t="26852"/>
          <a:stretch/>
        </p:blipFill>
        <p:spPr>
          <a:xfrm>
            <a:off x="5306175" y="721518"/>
            <a:ext cx="3522024" cy="46905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1000"/>
                                        <p:tgtEl>
                                          <p:spTgt spid="594"/>
                                        </p:tgtEl>
                                      </p:cBhvr>
                                    </p:animEffect>
                                  </p:childTnLst>
                                </p:cTn>
                              </p:par>
                              <p:par>
                                <p:cTn id="8" presetID="10" presetClass="entr" presetSubtype="0" fill="hold" nodeType="withEffect">
                                  <p:stCondLst>
                                    <p:cond delay="0"/>
                                  </p:stCondLst>
                                  <p:childTnLst>
                                    <p:set>
                                      <p:cBhvr>
                                        <p:cTn id="9" dur="1" fill="hold">
                                          <p:stCondLst>
                                            <p:cond delay="0"/>
                                          </p:stCondLst>
                                        </p:cTn>
                                        <p:tgtEl>
                                          <p:spTgt spid="595"/>
                                        </p:tgtEl>
                                        <p:attrNameLst>
                                          <p:attrName>style.visibility</p:attrName>
                                        </p:attrNameLst>
                                      </p:cBhvr>
                                      <p:to>
                                        <p:strVal val="visible"/>
                                      </p:to>
                                    </p:set>
                                    <p:animEffect transition="in" filter="fade">
                                      <p:cBhvr>
                                        <p:cTn id="10" dur="1000"/>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1"/>
          <p:cNvSpPr/>
          <p:nvPr/>
        </p:nvSpPr>
        <p:spPr>
          <a:xfrm>
            <a:off x="7250735" y="1595062"/>
            <a:ext cx="948600" cy="677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200">
                <a:solidFill>
                  <a:srgbClr val="2FB6A8"/>
                </a:solidFill>
                <a:latin typeface="Arimo"/>
                <a:ea typeface="Arimo"/>
                <a:cs typeface="Arimo"/>
                <a:sym typeface="Arimo"/>
              </a:rPr>
              <a:t>Futian Port</a:t>
            </a:r>
            <a:endParaRPr sz="1200">
              <a:solidFill>
                <a:srgbClr val="2FB6A8"/>
              </a:solidFill>
              <a:latin typeface="Arimo"/>
              <a:ea typeface="Arimo"/>
              <a:cs typeface="Arimo"/>
              <a:sym typeface="Arimo"/>
            </a:endParaRPr>
          </a:p>
          <a:p>
            <a:pPr marL="0" marR="0" lvl="0" indent="0" algn="l" rtl="0">
              <a:spcBef>
                <a:spcPts val="0"/>
              </a:spcBef>
              <a:spcAft>
                <a:spcPts val="0"/>
              </a:spcAft>
              <a:buNone/>
            </a:pPr>
            <a:endParaRPr sz="1200">
              <a:solidFill>
                <a:srgbClr val="2FB6A8"/>
              </a:solidFill>
              <a:latin typeface="Arimo"/>
              <a:ea typeface="Arimo"/>
              <a:cs typeface="Arimo"/>
              <a:sym typeface="Arimo"/>
            </a:endParaRPr>
          </a:p>
          <a:p>
            <a:pPr marL="0" marR="0" lvl="0" indent="0" algn="l" rtl="0">
              <a:spcBef>
                <a:spcPts val="0"/>
              </a:spcBef>
              <a:spcAft>
                <a:spcPts val="0"/>
              </a:spcAft>
              <a:buNone/>
            </a:pPr>
            <a:r>
              <a:rPr lang="zh-CN" sz="1200">
                <a:solidFill>
                  <a:srgbClr val="2FB6A8"/>
                </a:solidFill>
                <a:latin typeface="Arimo"/>
                <a:ea typeface="Arimo"/>
                <a:cs typeface="Arimo"/>
                <a:sym typeface="Arimo"/>
              </a:rPr>
              <a:t>20 HKD</a:t>
            </a:r>
            <a:endParaRPr sz="1200">
              <a:solidFill>
                <a:srgbClr val="2FB6A8"/>
              </a:solidFill>
              <a:latin typeface="Arimo"/>
              <a:ea typeface="Arimo"/>
              <a:cs typeface="Arimo"/>
              <a:sym typeface="Arimo"/>
            </a:endParaRPr>
          </a:p>
          <a:p>
            <a:pPr marL="0" marR="0" lvl="0" indent="0" algn="l" rtl="0">
              <a:spcBef>
                <a:spcPts val="0"/>
              </a:spcBef>
              <a:spcAft>
                <a:spcPts val="0"/>
              </a:spcAft>
              <a:buNone/>
            </a:pPr>
            <a:endParaRPr sz="800" b="1">
              <a:solidFill>
                <a:schemeClr val="lt2"/>
              </a:solidFill>
              <a:latin typeface="Arial Rounded"/>
              <a:ea typeface="Arial Rounded"/>
              <a:cs typeface="Arial Rounded"/>
              <a:sym typeface="Arial Rounded"/>
            </a:endParaRPr>
          </a:p>
        </p:txBody>
      </p:sp>
      <p:sp>
        <p:nvSpPr>
          <p:cNvPr id="601" name="Google Shape;601;p51"/>
          <p:cNvSpPr/>
          <p:nvPr/>
        </p:nvSpPr>
        <p:spPr>
          <a:xfrm>
            <a:off x="7295445" y="832053"/>
            <a:ext cx="713100" cy="307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200">
                <a:solidFill>
                  <a:srgbClr val="F7BA3B"/>
                </a:solidFill>
                <a:latin typeface="Arimo"/>
                <a:ea typeface="Arimo"/>
                <a:cs typeface="Arimo"/>
                <a:sym typeface="Arimo"/>
              </a:rPr>
              <a:t>Today</a:t>
            </a:r>
            <a:endParaRPr sz="1200">
              <a:solidFill>
                <a:srgbClr val="F7BA3B"/>
              </a:solidFill>
              <a:latin typeface="Arimo"/>
              <a:ea typeface="Arimo"/>
              <a:cs typeface="Arimo"/>
              <a:sym typeface="Arimo"/>
            </a:endParaRPr>
          </a:p>
          <a:p>
            <a:pPr marL="0" marR="0" lvl="0" indent="0" algn="l" rtl="0">
              <a:spcBef>
                <a:spcPts val="0"/>
              </a:spcBef>
              <a:spcAft>
                <a:spcPts val="0"/>
              </a:spcAft>
              <a:buNone/>
            </a:pPr>
            <a:endParaRPr sz="800">
              <a:solidFill>
                <a:schemeClr val="lt2"/>
              </a:solidFill>
              <a:latin typeface="Calibri"/>
              <a:ea typeface="Calibri"/>
              <a:cs typeface="Calibri"/>
              <a:sym typeface="Calibri"/>
            </a:endParaRPr>
          </a:p>
        </p:txBody>
      </p:sp>
      <p:grpSp>
        <p:nvGrpSpPr>
          <p:cNvPr id="602" name="Google Shape;602;p51"/>
          <p:cNvGrpSpPr/>
          <p:nvPr/>
        </p:nvGrpSpPr>
        <p:grpSpPr>
          <a:xfrm>
            <a:off x="6493300" y="557612"/>
            <a:ext cx="638264" cy="641668"/>
            <a:chOff x="5521622" y="3580560"/>
            <a:chExt cx="662100" cy="660900"/>
          </a:xfrm>
        </p:grpSpPr>
        <p:sp>
          <p:nvSpPr>
            <p:cNvPr id="603" name="Google Shape;603;p51"/>
            <p:cNvSpPr/>
            <p:nvPr/>
          </p:nvSpPr>
          <p:spPr>
            <a:xfrm>
              <a:off x="5521622" y="3580560"/>
              <a:ext cx="662100" cy="660900"/>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604" name="Google Shape;604;p51"/>
            <p:cNvSpPr/>
            <p:nvPr/>
          </p:nvSpPr>
          <p:spPr>
            <a:xfrm>
              <a:off x="5607346" y="3666131"/>
              <a:ext cx="490500" cy="489600"/>
            </a:xfrm>
            <a:prstGeom prst="ellipse">
              <a:avLst/>
            </a:prstGeom>
            <a:solidFill>
              <a:srgbClr val="F7BA3B"/>
            </a:solidFill>
            <a:ln>
              <a:noFill/>
            </a:ln>
            <a:effectLst>
              <a:outerShdw blurRad="152400" dist="50800" dir="2700000" algn="t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sp>
        <p:nvSpPr>
          <p:cNvPr id="605" name="Google Shape;605;p51"/>
          <p:cNvSpPr txBox="1"/>
          <p:nvPr/>
        </p:nvSpPr>
        <p:spPr>
          <a:xfrm>
            <a:off x="6627415" y="617260"/>
            <a:ext cx="265500" cy="522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b="1">
                <a:solidFill>
                  <a:schemeClr val="lt1"/>
                </a:solidFill>
                <a:latin typeface="Calibri"/>
                <a:ea typeface="Calibri"/>
                <a:cs typeface="Calibri"/>
                <a:sym typeface="Calibri"/>
              </a:rPr>
              <a:t>1</a:t>
            </a:r>
            <a:endParaRPr sz="2800" b="1">
              <a:solidFill>
                <a:schemeClr val="lt1"/>
              </a:solidFill>
              <a:latin typeface="Calibri"/>
              <a:ea typeface="Calibri"/>
              <a:cs typeface="Calibri"/>
              <a:sym typeface="Calibri"/>
            </a:endParaRPr>
          </a:p>
        </p:txBody>
      </p:sp>
      <p:pic>
        <p:nvPicPr>
          <p:cNvPr id="606" name="Google Shape;606;p51"/>
          <p:cNvPicPr preferRelativeResize="0"/>
          <p:nvPr/>
        </p:nvPicPr>
        <p:blipFill rotWithShape="1">
          <a:blip r:embed="rId3">
            <a:alphaModFix/>
          </a:blip>
          <a:srcRect/>
          <a:stretch/>
        </p:blipFill>
        <p:spPr>
          <a:xfrm>
            <a:off x="3311400" y="67313"/>
            <a:ext cx="2340001" cy="5008881"/>
          </a:xfrm>
          <a:prstGeom prst="rect">
            <a:avLst/>
          </a:prstGeom>
          <a:noFill/>
          <a:ln>
            <a:noFill/>
          </a:ln>
        </p:spPr>
      </p:pic>
      <p:sp>
        <p:nvSpPr>
          <p:cNvPr id="607" name="Google Shape;607;p51"/>
          <p:cNvSpPr/>
          <p:nvPr/>
        </p:nvSpPr>
        <p:spPr>
          <a:xfrm>
            <a:off x="6572024" y="1620961"/>
            <a:ext cx="490800" cy="489900"/>
          </a:xfrm>
          <a:prstGeom prst="ellipse">
            <a:avLst/>
          </a:prstGeom>
          <a:solidFill>
            <a:srgbClr val="2FB6A8"/>
          </a:solidFill>
          <a:ln>
            <a:noFill/>
          </a:ln>
          <a:effectLst>
            <a:outerShdw blurRad="152400" dist="50800" dir="2700000" algn="t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608" name="Google Shape;608;p51"/>
          <p:cNvSpPr txBox="1"/>
          <p:nvPr/>
        </p:nvSpPr>
        <p:spPr>
          <a:xfrm>
            <a:off x="6635100" y="1595055"/>
            <a:ext cx="265500" cy="522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800" b="1">
                <a:solidFill>
                  <a:schemeClr val="lt1"/>
                </a:solidFill>
                <a:latin typeface="Calibri"/>
                <a:ea typeface="Calibri"/>
                <a:cs typeface="Calibri"/>
                <a:sym typeface="Calibri"/>
              </a:rPr>
              <a:t>2</a:t>
            </a:r>
            <a:endParaRPr sz="2800" b="1">
              <a:solidFill>
                <a:schemeClr val="lt1"/>
              </a:solidFill>
              <a:latin typeface="Calibri"/>
              <a:ea typeface="Calibri"/>
              <a:cs typeface="Calibri"/>
              <a:sym typeface="Calibri"/>
            </a:endParaRPr>
          </a:p>
        </p:txBody>
      </p:sp>
      <p:cxnSp>
        <p:nvCxnSpPr>
          <p:cNvPr id="609" name="Google Shape;609;p51"/>
          <p:cNvCxnSpPr>
            <a:stCxn id="607" idx="2"/>
          </p:cNvCxnSpPr>
          <p:nvPr/>
        </p:nvCxnSpPr>
        <p:spPr>
          <a:xfrm flipH="1">
            <a:off x="5463824" y="1865911"/>
            <a:ext cx="1108200" cy="128100"/>
          </a:xfrm>
          <a:prstGeom prst="straightConnector1">
            <a:avLst/>
          </a:prstGeom>
          <a:noFill/>
          <a:ln w="25400" cap="flat" cmpd="sng">
            <a:solidFill>
              <a:srgbClr val="2FB6A8"/>
            </a:solidFill>
            <a:prstDash val="solid"/>
            <a:round/>
            <a:headEnd type="triangle" w="med" len="med"/>
            <a:tailEnd type="none" w="sm" len="sm"/>
          </a:ln>
        </p:spPr>
      </p:cxnSp>
      <p:sp>
        <p:nvSpPr>
          <p:cNvPr id="610" name="Google Shape;610;p51"/>
          <p:cNvSpPr txBox="1"/>
          <p:nvPr/>
        </p:nvSpPr>
        <p:spPr>
          <a:xfrm>
            <a:off x="285699" y="166125"/>
            <a:ext cx="20682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Keyword search</a:t>
            </a:r>
            <a:endParaRPr sz="1600" b="1">
              <a:solidFill>
                <a:srgbClr val="F0EFEF"/>
              </a:solidFill>
              <a:latin typeface="Microsoft Yahei"/>
              <a:ea typeface="Microsoft Yahei"/>
              <a:cs typeface="Microsoft Yahei"/>
              <a:sym typeface="Microsoft Yahei"/>
            </a:endParaRPr>
          </a:p>
        </p:txBody>
      </p:sp>
      <p:cxnSp>
        <p:nvCxnSpPr>
          <p:cNvPr id="611" name="Google Shape;611;p51"/>
          <p:cNvCxnSpPr>
            <a:stCxn id="603" idx="2"/>
          </p:cNvCxnSpPr>
          <p:nvPr/>
        </p:nvCxnSpPr>
        <p:spPr>
          <a:xfrm rot="10800000">
            <a:off x="5479600" y="878446"/>
            <a:ext cx="1013700" cy="0"/>
          </a:xfrm>
          <a:prstGeom prst="straightConnector1">
            <a:avLst/>
          </a:prstGeom>
          <a:noFill/>
          <a:ln w="25400" cap="flat" cmpd="sng">
            <a:solidFill>
              <a:srgbClr val="F7BA3B"/>
            </a:solidFill>
            <a:prstDash val="solid"/>
            <a:round/>
            <a:headEnd type="triangle" w="med" len="med"/>
            <a:tailEnd type="none" w="sm" len="sm"/>
          </a:ln>
        </p:spPr>
      </p:cxnSp>
      <p:sp>
        <p:nvSpPr>
          <p:cNvPr id="612" name="Google Shape;612;p51"/>
          <p:cNvSpPr txBox="1"/>
          <p:nvPr/>
        </p:nvSpPr>
        <p:spPr>
          <a:xfrm>
            <a:off x="3109800" y="557600"/>
            <a:ext cx="2743200" cy="23484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cxnSp>
        <p:nvCxnSpPr>
          <p:cNvPr id="613" name="Google Shape;613;p51"/>
          <p:cNvCxnSpPr>
            <a:stCxn id="614" idx="3"/>
          </p:cNvCxnSpPr>
          <p:nvPr/>
        </p:nvCxnSpPr>
        <p:spPr>
          <a:xfrm rot="10800000" flipH="1">
            <a:off x="2244357" y="2722500"/>
            <a:ext cx="1423500" cy="1085400"/>
          </a:xfrm>
          <a:prstGeom prst="straightConnector1">
            <a:avLst/>
          </a:prstGeom>
          <a:noFill/>
          <a:ln w="25400" cap="flat" cmpd="sng">
            <a:solidFill>
              <a:srgbClr val="00FFFF"/>
            </a:solidFill>
            <a:prstDash val="solid"/>
            <a:round/>
            <a:headEnd type="triangle" w="med" len="med"/>
            <a:tailEnd type="none" w="sm" len="sm"/>
          </a:ln>
        </p:spPr>
      </p:cxnSp>
      <p:pic>
        <p:nvPicPr>
          <p:cNvPr id="614" name="Google Shape;614;p51"/>
          <p:cNvPicPr preferRelativeResize="0"/>
          <p:nvPr/>
        </p:nvPicPr>
        <p:blipFill rotWithShape="1">
          <a:blip r:embed="rId4">
            <a:alphaModFix/>
          </a:blip>
          <a:srcRect l="32875" t="46215" r="31099" b="1758"/>
          <a:stretch/>
        </p:blipFill>
        <p:spPr>
          <a:xfrm>
            <a:off x="395250" y="3562950"/>
            <a:ext cx="1849107" cy="489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2"/>
                                        </p:tgtEl>
                                        <p:attrNameLst>
                                          <p:attrName>style.visibility</p:attrName>
                                        </p:attrNameLst>
                                      </p:cBhvr>
                                      <p:to>
                                        <p:strVal val="visible"/>
                                      </p:to>
                                    </p:set>
                                    <p:animEffect transition="in" filter="fade">
                                      <p:cBhvr>
                                        <p:cTn id="7" dur="1000"/>
                                        <p:tgtEl>
                                          <p:spTgt spid="602"/>
                                        </p:tgtEl>
                                      </p:cBhvr>
                                    </p:animEffect>
                                  </p:childTnLst>
                                </p:cTn>
                              </p:par>
                              <p:par>
                                <p:cTn id="8" presetID="10" presetClass="entr" presetSubtype="0" fill="hold" nodeType="withEffect">
                                  <p:stCondLst>
                                    <p:cond delay="0"/>
                                  </p:stCondLst>
                                  <p:childTnLst>
                                    <p:set>
                                      <p:cBhvr>
                                        <p:cTn id="9" dur="1" fill="hold">
                                          <p:stCondLst>
                                            <p:cond delay="0"/>
                                          </p:stCondLst>
                                        </p:cTn>
                                        <p:tgtEl>
                                          <p:spTgt spid="605"/>
                                        </p:tgtEl>
                                        <p:attrNameLst>
                                          <p:attrName>style.visibility</p:attrName>
                                        </p:attrNameLst>
                                      </p:cBhvr>
                                      <p:to>
                                        <p:strVal val="visible"/>
                                      </p:to>
                                    </p:set>
                                    <p:animEffect transition="in" filter="fade">
                                      <p:cBhvr>
                                        <p:cTn id="10" dur="1000"/>
                                        <p:tgtEl>
                                          <p:spTgt spid="605"/>
                                        </p:tgtEl>
                                      </p:cBhvr>
                                    </p:animEffect>
                                  </p:childTnLst>
                                </p:cTn>
                              </p:par>
                              <p:par>
                                <p:cTn id="11" presetID="10" presetClass="entr" presetSubtype="0" fill="hold" nodeType="withEffect">
                                  <p:stCondLst>
                                    <p:cond delay="0"/>
                                  </p:stCondLst>
                                  <p:childTnLst>
                                    <p:set>
                                      <p:cBhvr>
                                        <p:cTn id="12" dur="1" fill="hold">
                                          <p:stCondLst>
                                            <p:cond delay="0"/>
                                          </p:stCondLst>
                                        </p:cTn>
                                        <p:tgtEl>
                                          <p:spTgt spid="611"/>
                                        </p:tgtEl>
                                        <p:attrNameLst>
                                          <p:attrName>style.visibility</p:attrName>
                                        </p:attrNameLst>
                                      </p:cBhvr>
                                      <p:to>
                                        <p:strVal val="visible"/>
                                      </p:to>
                                    </p:set>
                                    <p:animEffect transition="in" filter="fade">
                                      <p:cBhvr>
                                        <p:cTn id="13" dur="1000"/>
                                        <p:tgtEl>
                                          <p:spTgt spid="611"/>
                                        </p:tgtEl>
                                      </p:cBhvr>
                                    </p:animEffect>
                                  </p:childTnLst>
                                </p:cTn>
                              </p:par>
                              <p:par>
                                <p:cTn id="14" presetID="10" presetClass="entr" presetSubtype="0" fill="hold" nodeType="withEffect">
                                  <p:stCondLst>
                                    <p:cond delay="0"/>
                                  </p:stCondLst>
                                  <p:childTnLst>
                                    <p:set>
                                      <p:cBhvr>
                                        <p:cTn id="15" dur="1" fill="hold">
                                          <p:stCondLst>
                                            <p:cond delay="0"/>
                                          </p:stCondLst>
                                        </p:cTn>
                                        <p:tgtEl>
                                          <p:spTgt spid="601"/>
                                        </p:tgtEl>
                                        <p:attrNameLst>
                                          <p:attrName>style.visibility</p:attrName>
                                        </p:attrNameLst>
                                      </p:cBhvr>
                                      <p:to>
                                        <p:strVal val="visible"/>
                                      </p:to>
                                    </p:set>
                                    <p:animEffect transition="in" filter="fade">
                                      <p:cBhvr>
                                        <p:cTn id="16" dur="1000"/>
                                        <p:tgtEl>
                                          <p:spTgt spid="60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00"/>
                                        </p:tgtEl>
                                        <p:attrNameLst>
                                          <p:attrName>style.visibility</p:attrName>
                                        </p:attrNameLst>
                                      </p:cBhvr>
                                      <p:to>
                                        <p:strVal val="visible"/>
                                      </p:to>
                                    </p:set>
                                    <p:animEffect transition="in" filter="fade">
                                      <p:cBhvr>
                                        <p:cTn id="21" dur="1000"/>
                                        <p:tgtEl>
                                          <p:spTgt spid="600"/>
                                        </p:tgtEl>
                                      </p:cBhvr>
                                    </p:animEffect>
                                  </p:childTnLst>
                                </p:cTn>
                              </p:par>
                              <p:par>
                                <p:cTn id="22" presetID="10" presetClass="entr" presetSubtype="0" fill="hold" nodeType="withEffect">
                                  <p:stCondLst>
                                    <p:cond delay="0"/>
                                  </p:stCondLst>
                                  <p:childTnLst>
                                    <p:set>
                                      <p:cBhvr>
                                        <p:cTn id="23" dur="1" fill="hold">
                                          <p:stCondLst>
                                            <p:cond delay="0"/>
                                          </p:stCondLst>
                                        </p:cTn>
                                        <p:tgtEl>
                                          <p:spTgt spid="608"/>
                                        </p:tgtEl>
                                        <p:attrNameLst>
                                          <p:attrName>style.visibility</p:attrName>
                                        </p:attrNameLst>
                                      </p:cBhvr>
                                      <p:to>
                                        <p:strVal val="visible"/>
                                      </p:to>
                                    </p:set>
                                    <p:animEffect transition="in" filter="fade">
                                      <p:cBhvr>
                                        <p:cTn id="24" dur="1000"/>
                                        <p:tgtEl>
                                          <p:spTgt spid="608"/>
                                        </p:tgtEl>
                                      </p:cBhvr>
                                    </p:animEffect>
                                  </p:childTnLst>
                                </p:cTn>
                              </p:par>
                              <p:par>
                                <p:cTn id="25" presetID="10" presetClass="entr" presetSubtype="0" fill="hold" nodeType="withEffect">
                                  <p:stCondLst>
                                    <p:cond delay="0"/>
                                  </p:stCondLst>
                                  <p:childTnLst>
                                    <p:set>
                                      <p:cBhvr>
                                        <p:cTn id="26" dur="1" fill="hold">
                                          <p:stCondLst>
                                            <p:cond delay="0"/>
                                          </p:stCondLst>
                                        </p:cTn>
                                        <p:tgtEl>
                                          <p:spTgt spid="609"/>
                                        </p:tgtEl>
                                        <p:attrNameLst>
                                          <p:attrName>style.visibility</p:attrName>
                                        </p:attrNameLst>
                                      </p:cBhvr>
                                      <p:to>
                                        <p:strVal val="visible"/>
                                      </p:to>
                                    </p:set>
                                    <p:animEffect transition="in" filter="fade">
                                      <p:cBhvr>
                                        <p:cTn id="27" dur="1000"/>
                                        <p:tgtEl>
                                          <p:spTgt spid="609"/>
                                        </p:tgtEl>
                                      </p:cBhvr>
                                    </p:animEffect>
                                  </p:childTnLst>
                                </p:cTn>
                              </p:par>
                              <p:par>
                                <p:cTn id="28" presetID="10" presetClass="entr" presetSubtype="0" fill="hold" nodeType="withEffect">
                                  <p:stCondLst>
                                    <p:cond delay="0"/>
                                  </p:stCondLst>
                                  <p:childTnLst>
                                    <p:set>
                                      <p:cBhvr>
                                        <p:cTn id="29" dur="1" fill="hold">
                                          <p:stCondLst>
                                            <p:cond delay="0"/>
                                          </p:stCondLst>
                                        </p:cTn>
                                        <p:tgtEl>
                                          <p:spTgt spid="607"/>
                                        </p:tgtEl>
                                        <p:attrNameLst>
                                          <p:attrName>style.visibility</p:attrName>
                                        </p:attrNameLst>
                                      </p:cBhvr>
                                      <p:to>
                                        <p:strVal val="visible"/>
                                      </p:to>
                                    </p:set>
                                    <p:animEffect transition="in" filter="fade">
                                      <p:cBhvr>
                                        <p:cTn id="30" dur="1000"/>
                                        <p:tgtEl>
                                          <p:spTgt spid="60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13"/>
                                        </p:tgtEl>
                                        <p:attrNameLst>
                                          <p:attrName>style.visibility</p:attrName>
                                        </p:attrNameLst>
                                      </p:cBhvr>
                                      <p:to>
                                        <p:strVal val="visible"/>
                                      </p:to>
                                    </p:set>
                                    <p:animEffect transition="in" filter="fade">
                                      <p:cBhvr>
                                        <p:cTn id="35" dur="1000"/>
                                        <p:tgtEl>
                                          <p:spTgt spid="613"/>
                                        </p:tgtEl>
                                      </p:cBhvr>
                                    </p:animEffect>
                                  </p:childTnLst>
                                </p:cTn>
                              </p:par>
                              <p:par>
                                <p:cTn id="36" presetID="10" presetClass="entr" presetSubtype="0" fill="hold" nodeType="withEffect">
                                  <p:stCondLst>
                                    <p:cond delay="0"/>
                                  </p:stCondLst>
                                  <p:childTnLst>
                                    <p:set>
                                      <p:cBhvr>
                                        <p:cTn id="37" dur="1" fill="hold">
                                          <p:stCondLst>
                                            <p:cond delay="0"/>
                                          </p:stCondLst>
                                        </p:cTn>
                                        <p:tgtEl>
                                          <p:spTgt spid="614"/>
                                        </p:tgtEl>
                                        <p:attrNameLst>
                                          <p:attrName>style.visibility</p:attrName>
                                        </p:attrNameLst>
                                      </p:cBhvr>
                                      <p:to>
                                        <p:strVal val="visible"/>
                                      </p:to>
                                    </p:set>
                                    <p:animEffect transition="in" filter="fade">
                                      <p:cBhvr>
                                        <p:cTn id="38" dur="1000"/>
                                        <p:tgtEl>
                                          <p:spTgt spid="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2"/>
          <p:cNvSpPr/>
          <p:nvPr/>
        </p:nvSpPr>
        <p:spPr>
          <a:xfrm>
            <a:off x="6372200" y="2544594"/>
            <a:ext cx="2290200" cy="763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800">
                <a:solidFill>
                  <a:srgbClr val="F7BA3B"/>
                </a:solidFill>
                <a:latin typeface="Arimo"/>
                <a:ea typeface="Arimo"/>
                <a:cs typeface="Arimo"/>
                <a:sym typeface="Arimo"/>
              </a:rPr>
              <a:t>Hello, I can help  you  pick up the express.</a:t>
            </a:r>
            <a:endParaRPr sz="1800">
              <a:solidFill>
                <a:srgbClr val="F7BA3B"/>
              </a:solidFill>
              <a:latin typeface="Impact"/>
              <a:ea typeface="Impact"/>
              <a:cs typeface="Impact"/>
              <a:sym typeface="Impact"/>
            </a:endParaRPr>
          </a:p>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pic>
        <p:nvPicPr>
          <p:cNvPr id="621" name="Google Shape;621;p52"/>
          <p:cNvPicPr preferRelativeResize="0"/>
          <p:nvPr/>
        </p:nvPicPr>
        <p:blipFill rotWithShape="1">
          <a:blip r:embed="rId3">
            <a:alphaModFix/>
          </a:blip>
          <a:srcRect/>
          <a:stretch/>
        </p:blipFill>
        <p:spPr>
          <a:xfrm>
            <a:off x="3227815" y="166123"/>
            <a:ext cx="2343600" cy="4726308"/>
          </a:xfrm>
          <a:prstGeom prst="rect">
            <a:avLst/>
          </a:prstGeom>
          <a:noFill/>
          <a:ln>
            <a:noFill/>
          </a:ln>
        </p:spPr>
      </p:pic>
      <p:cxnSp>
        <p:nvCxnSpPr>
          <p:cNvPr id="622" name="Google Shape;622;p52"/>
          <p:cNvCxnSpPr/>
          <p:nvPr/>
        </p:nvCxnSpPr>
        <p:spPr>
          <a:xfrm rot="10800000">
            <a:off x="5076056" y="2544610"/>
            <a:ext cx="1092681" cy="162095"/>
          </a:xfrm>
          <a:prstGeom prst="straightConnector1">
            <a:avLst/>
          </a:prstGeom>
          <a:noFill/>
          <a:ln w="25400" cap="flat" cmpd="sng">
            <a:solidFill>
              <a:srgbClr val="F7BA3B"/>
            </a:solidFill>
            <a:prstDash val="solid"/>
            <a:round/>
            <a:headEnd type="triangle" w="med" len="med"/>
            <a:tailEnd type="none" w="sm" len="sm"/>
          </a:ln>
        </p:spPr>
      </p:cxnSp>
      <p:sp>
        <p:nvSpPr>
          <p:cNvPr id="623" name="Google Shape;623;p52"/>
          <p:cNvSpPr txBox="1"/>
          <p:nvPr/>
        </p:nvSpPr>
        <p:spPr>
          <a:xfrm>
            <a:off x="285700" y="166125"/>
            <a:ext cx="263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Chatting application</a:t>
            </a:r>
            <a:endParaRPr sz="1600" b="1">
              <a:solidFill>
                <a:srgbClr val="F0EFEF"/>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2"/>
                                        </p:tgtEl>
                                        <p:attrNameLst>
                                          <p:attrName>style.visibility</p:attrName>
                                        </p:attrNameLst>
                                      </p:cBhvr>
                                      <p:to>
                                        <p:strVal val="visible"/>
                                      </p:to>
                                    </p:set>
                                    <p:animEffect transition="in" filter="fade">
                                      <p:cBhvr>
                                        <p:cTn id="7" dur="500"/>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53"/>
          <p:cNvPicPr preferRelativeResize="0"/>
          <p:nvPr/>
        </p:nvPicPr>
        <p:blipFill rotWithShape="1">
          <a:blip r:embed="rId3">
            <a:alphaModFix/>
          </a:blip>
          <a:srcRect/>
          <a:stretch/>
        </p:blipFill>
        <p:spPr>
          <a:xfrm>
            <a:off x="391795" y="135941"/>
            <a:ext cx="2339340" cy="4869180"/>
          </a:xfrm>
          <a:prstGeom prst="rect">
            <a:avLst/>
          </a:prstGeom>
          <a:noFill/>
          <a:ln>
            <a:noFill/>
          </a:ln>
        </p:spPr>
      </p:pic>
      <p:pic>
        <p:nvPicPr>
          <p:cNvPr id="630" name="Google Shape;630;p53"/>
          <p:cNvPicPr preferRelativeResize="0"/>
          <p:nvPr/>
        </p:nvPicPr>
        <p:blipFill rotWithShape="1">
          <a:blip r:embed="rId4">
            <a:alphaModFix/>
          </a:blip>
          <a:srcRect/>
          <a:stretch/>
        </p:blipFill>
        <p:spPr>
          <a:xfrm>
            <a:off x="3375025" y="78769"/>
            <a:ext cx="2393315" cy="4983480"/>
          </a:xfrm>
          <a:prstGeom prst="rect">
            <a:avLst/>
          </a:prstGeom>
          <a:noFill/>
          <a:ln>
            <a:noFill/>
          </a:ln>
        </p:spPr>
      </p:pic>
      <p:sp>
        <p:nvSpPr>
          <p:cNvPr id="631" name="Google Shape;631;p53"/>
          <p:cNvSpPr/>
          <p:nvPr/>
        </p:nvSpPr>
        <p:spPr>
          <a:xfrm>
            <a:off x="2662555" y="1924770"/>
            <a:ext cx="713105" cy="596488"/>
          </a:xfrm>
          <a:custGeom>
            <a:avLst/>
            <a:gdLst/>
            <a:ahLst/>
            <a:cxnLst/>
            <a:rect l="l" t="t" r="r" b="b"/>
            <a:pathLst>
              <a:path w="97" h="89" extrusionOk="0">
                <a:moveTo>
                  <a:pt x="7" y="55"/>
                </a:moveTo>
                <a:cubicBezTo>
                  <a:pt x="52" y="55"/>
                  <a:pt x="52" y="55"/>
                  <a:pt x="52" y="55"/>
                </a:cubicBezTo>
                <a:cubicBezTo>
                  <a:pt x="54" y="55"/>
                  <a:pt x="56" y="57"/>
                  <a:pt x="56" y="59"/>
                </a:cubicBezTo>
                <a:cubicBezTo>
                  <a:pt x="56" y="59"/>
                  <a:pt x="56" y="59"/>
                  <a:pt x="56" y="59"/>
                </a:cubicBezTo>
                <a:cubicBezTo>
                  <a:pt x="56" y="77"/>
                  <a:pt x="56" y="77"/>
                  <a:pt x="56" y="77"/>
                </a:cubicBezTo>
                <a:cubicBezTo>
                  <a:pt x="87" y="45"/>
                  <a:pt x="87" y="45"/>
                  <a:pt x="87" y="45"/>
                </a:cubicBezTo>
                <a:cubicBezTo>
                  <a:pt x="56" y="13"/>
                  <a:pt x="56" y="13"/>
                  <a:pt x="56" y="13"/>
                </a:cubicBezTo>
                <a:cubicBezTo>
                  <a:pt x="56" y="31"/>
                  <a:pt x="56" y="31"/>
                  <a:pt x="56" y="31"/>
                </a:cubicBezTo>
                <a:cubicBezTo>
                  <a:pt x="56" y="33"/>
                  <a:pt x="54" y="35"/>
                  <a:pt x="52" y="35"/>
                </a:cubicBezTo>
                <a:cubicBezTo>
                  <a:pt x="52" y="35"/>
                  <a:pt x="52" y="35"/>
                  <a:pt x="52" y="35"/>
                </a:cubicBezTo>
                <a:cubicBezTo>
                  <a:pt x="7" y="35"/>
                  <a:pt x="7" y="35"/>
                  <a:pt x="7" y="35"/>
                </a:cubicBezTo>
                <a:cubicBezTo>
                  <a:pt x="7" y="55"/>
                  <a:pt x="7" y="55"/>
                  <a:pt x="7" y="55"/>
                </a:cubicBezTo>
                <a:close/>
                <a:moveTo>
                  <a:pt x="48" y="63"/>
                </a:moveTo>
                <a:cubicBezTo>
                  <a:pt x="48" y="63"/>
                  <a:pt x="48" y="63"/>
                  <a:pt x="48" y="63"/>
                </a:cubicBezTo>
                <a:cubicBezTo>
                  <a:pt x="3" y="63"/>
                  <a:pt x="3" y="63"/>
                  <a:pt x="3" y="63"/>
                </a:cubicBezTo>
                <a:cubicBezTo>
                  <a:pt x="1" y="63"/>
                  <a:pt x="0" y="61"/>
                  <a:pt x="0" y="59"/>
                </a:cubicBezTo>
                <a:cubicBezTo>
                  <a:pt x="0" y="31"/>
                  <a:pt x="0" y="31"/>
                  <a:pt x="0" y="31"/>
                </a:cubicBezTo>
                <a:cubicBezTo>
                  <a:pt x="0" y="31"/>
                  <a:pt x="0" y="31"/>
                  <a:pt x="0" y="31"/>
                </a:cubicBezTo>
                <a:cubicBezTo>
                  <a:pt x="0" y="29"/>
                  <a:pt x="1" y="27"/>
                  <a:pt x="3" y="27"/>
                </a:cubicBezTo>
                <a:cubicBezTo>
                  <a:pt x="48" y="27"/>
                  <a:pt x="48" y="27"/>
                  <a:pt x="48" y="27"/>
                </a:cubicBezTo>
                <a:cubicBezTo>
                  <a:pt x="48" y="4"/>
                  <a:pt x="48" y="4"/>
                  <a:pt x="48" y="4"/>
                </a:cubicBezTo>
                <a:cubicBezTo>
                  <a:pt x="48" y="3"/>
                  <a:pt x="49" y="2"/>
                  <a:pt x="49" y="2"/>
                </a:cubicBezTo>
                <a:cubicBezTo>
                  <a:pt x="51" y="0"/>
                  <a:pt x="53" y="0"/>
                  <a:pt x="55" y="2"/>
                </a:cubicBezTo>
                <a:cubicBezTo>
                  <a:pt x="95" y="42"/>
                  <a:pt x="95" y="42"/>
                  <a:pt x="95" y="42"/>
                </a:cubicBezTo>
                <a:cubicBezTo>
                  <a:pt x="95" y="42"/>
                  <a:pt x="95" y="42"/>
                  <a:pt x="95" y="42"/>
                </a:cubicBezTo>
                <a:cubicBezTo>
                  <a:pt x="95" y="42"/>
                  <a:pt x="95" y="42"/>
                  <a:pt x="95" y="42"/>
                </a:cubicBezTo>
                <a:cubicBezTo>
                  <a:pt x="97" y="44"/>
                  <a:pt x="97" y="46"/>
                  <a:pt x="95" y="48"/>
                </a:cubicBezTo>
                <a:cubicBezTo>
                  <a:pt x="55" y="88"/>
                  <a:pt x="55" y="88"/>
                  <a:pt x="55" y="88"/>
                </a:cubicBezTo>
                <a:cubicBezTo>
                  <a:pt x="54" y="89"/>
                  <a:pt x="53" y="89"/>
                  <a:pt x="52" y="89"/>
                </a:cubicBezTo>
                <a:cubicBezTo>
                  <a:pt x="50" y="89"/>
                  <a:pt x="48" y="88"/>
                  <a:pt x="48" y="86"/>
                </a:cubicBezTo>
                <a:cubicBezTo>
                  <a:pt x="48" y="63"/>
                  <a:pt x="48" y="63"/>
                  <a:pt x="48" y="63"/>
                </a:cubicBezTo>
                <a:close/>
              </a:path>
            </a:pathLst>
          </a:custGeom>
          <a:solidFill>
            <a:schemeClr val="accent5"/>
          </a:solidFill>
          <a:ln w="25400" cap="flat" cmpd="sng">
            <a:solidFill>
              <a:srgbClr val="367D9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632" name="Google Shape;632;p53"/>
          <p:cNvPicPr preferRelativeResize="0"/>
          <p:nvPr/>
        </p:nvPicPr>
        <p:blipFill rotWithShape="1">
          <a:blip r:embed="rId5">
            <a:alphaModFix/>
          </a:blip>
          <a:srcRect/>
          <a:stretch/>
        </p:blipFill>
        <p:spPr>
          <a:xfrm>
            <a:off x="6482080" y="78769"/>
            <a:ext cx="2366645" cy="4926965"/>
          </a:xfrm>
          <a:prstGeom prst="rect">
            <a:avLst/>
          </a:prstGeom>
          <a:noFill/>
          <a:ln>
            <a:noFill/>
          </a:ln>
        </p:spPr>
      </p:pic>
      <p:sp>
        <p:nvSpPr>
          <p:cNvPr id="633" name="Google Shape;633;p53"/>
          <p:cNvSpPr/>
          <p:nvPr/>
        </p:nvSpPr>
        <p:spPr>
          <a:xfrm>
            <a:off x="5768975" y="2004810"/>
            <a:ext cx="713105" cy="596488"/>
          </a:xfrm>
          <a:custGeom>
            <a:avLst/>
            <a:gdLst/>
            <a:ahLst/>
            <a:cxnLst/>
            <a:rect l="l" t="t" r="r" b="b"/>
            <a:pathLst>
              <a:path w="97" h="89" extrusionOk="0">
                <a:moveTo>
                  <a:pt x="7" y="55"/>
                </a:moveTo>
                <a:cubicBezTo>
                  <a:pt x="52" y="55"/>
                  <a:pt x="52" y="55"/>
                  <a:pt x="52" y="55"/>
                </a:cubicBezTo>
                <a:cubicBezTo>
                  <a:pt x="54" y="55"/>
                  <a:pt x="56" y="57"/>
                  <a:pt x="56" y="59"/>
                </a:cubicBezTo>
                <a:cubicBezTo>
                  <a:pt x="56" y="59"/>
                  <a:pt x="56" y="59"/>
                  <a:pt x="56" y="59"/>
                </a:cubicBezTo>
                <a:cubicBezTo>
                  <a:pt x="56" y="77"/>
                  <a:pt x="56" y="77"/>
                  <a:pt x="56" y="77"/>
                </a:cubicBezTo>
                <a:cubicBezTo>
                  <a:pt x="87" y="45"/>
                  <a:pt x="87" y="45"/>
                  <a:pt x="87" y="45"/>
                </a:cubicBezTo>
                <a:cubicBezTo>
                  <a:pt x="56" y="13"/>
                  <a:pt x="56" y="13"/>
                  <a:pt x="56" y="13"/>
                </a:cubicBezTo>
                <a:cubicBezTo>
                  <a:pt x="56" y="31"/>
                  <a:pt x="56" y="31"/>
                  <a:pt x="56" y="31"/>
                </a:cubicBezTo>
                <a:cubicBezTo>
                  <a:pt x="56" y="33"/>
                  <a:pt x="54" y="35"/>
                  <a:pt x="52" y="35"/>
                </a:cubicBezTo>
                <a:cubicBezTo>
                  <a:pt x="52" y="35"/>
                  <a:pt x="52" y="35"/>
                  <a:pt x="52" y="35"/>
                </a:cubicBezTo>
                <a:cubicBezTo>
                  <a:pt x="7" y="35"/>
                  <a:pt x="7" y="35"/>
                  <a:pt x="7" y="35"/>
                </a:cubicBezTo>
                <a:cubicBezTo>
                  <a:pt x="7" y="55"/>
                  <a:pt x="7" y="55"/>
                  <a:pt x="7" y="55"/>
                </a:cubicBezTo>
                <a:close/>
                <a:moveTo>
                  <a:pt x="48" y="63"/>
                </a:moveTo>
                <a:cubicBezTo>
                  <a:pt x="48" y="63"/>
                  <a:pt x="48" y="63"/>
                  <a:pt x="48" y="63"/>
                </a:cubicBezTo>
                <a:cubicBezTo>
                  <a:pt x="3" y="63"/>
                  <a:pt x="3" y="63"/>
                  <a:pt x="3" y="63"/>
                </a:cubicBezTo>
                <a:cubicBezTo>
                  <a:pt x="1" y="63"/>
                  <a:pt x="0" y="61"/>
                  <a:pt x="0" y="59"/>
                </a:cubicBezTo>
                <a:cubicBezTo>
                  <a:pt x="0" y="31"/>
                  <a:pt x="0" y="31"/>
                  <a:pt x="0" y="31"/>
                </a:cubicBezTo>
                <a:cubicBezTo>
                  <a:pt x="0" y="31"/>
                  <a:pt x="0" y="31"/>
                  <a:pt x="0" y="31"/>
                </a:cubicBezTo>
                <a:cubicBezTo>
                  <a:pt x="0" y="29"/>
                  <a:pt x="1" y="27"/>
                  <a:pt x="3" y="27"/>
                </a:cubicBezTo>
                <a:cubicBezTo>
                  <a:pt x="48" y="27"/>
                  <a:pt x="48" y="27"/>
                  <a:pt x="48" y="27"/>
                </a:cubicBezTo>
                <a:cubicBezTo>
                  <a:pt x="48" y="4"/>
                  <a:pt x="48" y="4"/>
                  <a:pt x="48" y="4"/>
                </a:cubicBezTo>
                <a:cubicBezTo>
                  <a:pt x="48" y="3"/>
                  <a:pt x="49" y="2"/>
                  <a:pt x="49" y="2"/>
                </a:cubicBezTo>
                <a:cubicBezTo>
                  <a:pt x="51" y="0"/>
                  <a:pt x="53" y="0"/>
                  <a:pt x="55" y="2"/>
                </a:cubicBezTo>
                <a:cubicBezTo>
                  <a:pt x="95" y="42"/>
                  <a:pt x="95" y="42"/>
                  <a:pt x="95" y="42"/>
                </a:cubicBezTo>
                <a:cubicBezTo>
                  <a:pt x="95" y="42"/>
                  <a:pt x="95" y="42"/>
                  <a:pt x="95" y="42"/>
                </a:cubicBezTo>
                <a:cubicBezTo>
                  <a:pt x="95" y="42"/>
                  <a:pt x="95" y="42"/>
                  <a:pt x="95" y="42"/>
                </a:cubicBezTo>
                <a:cubicBezTo>
                  <a:pt x="97" y="44"/>
                  <a:pt x="97" y="46"/>
                  <a:pt x="95" y="48"/>
                </a:cubicBezTo>
                <a:cubicBezTo>
                  <a:pt x="55" y="88"/>
                  <a:pt x="55" y="88"/>
                  <a:pt x="55" y="88"/>
                </a:cubicBezTo>
                <a:cubicBezTo>
                  <a:pt x="54" y="89"/>
                  <a:pt x="53" y="89"/>
                  <a:pt x="52" y="89"/>
                </a:cubicBezTo>
                <a:cubicBezTo>
                  <a:pt x="50" y="89"/>
                  <a:pt x="48" y="88"/>
                  <a:pt x="48" y="86"/>
                </a:cubicBezTo>
                <a:cubicBezTo>
                  <a:pt x="48" y="63"/>
                  <a:pt x="48" y="63"/>
                  <a:pt x="48" y="63"/>
                </a:cubicBezTo>
                <a:close/>
              </a:path>
            </a:pathLst>
          </a:custGeom>
          <a:solidFill>
            <a:schemeClr val="accent5"/>
          </a:solidFill>
          <a:ln w="25400" cap="flat" cmpd="sng">
            <a:solidFill>
              <a:srgbClr val="367D9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anim calcmode="lin" valueType="num">
                                      <p:cBhvr additive="base">
                                        <p:cTn id="7" dur="500"/>
                                        <p:tgtEl>
                                          <p:spTgt spid="6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1"/>
                                        </p:tgtEl>
                                        <p:attrNameLst>
                                          <p:attrName>style.visibility</p:attrName>
                                        </p:attrNameLst>
                                      </p:cBhvr>
                                      <p:to>
                                        <p:strVal val="visible"/>
                                      </p:to>
                                    </p:set>
                                    <p:animEffect transition="in" filter="fade">
                                      <p:cBhvr>
                                        <p:cTn id="12" dur="500"/>
                                        <p:tgtEl>
                                          <p:spTgt spid="63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30"/>
                                        </p:tgtEl>
                                        <p:attrNameLst>
                                          <p:attrName>style.visibility</p:attrName>
                                        </p:attrNameLst>
                                      </p:cBhvr>
                                      <p:to>
                                        <p:strVal val="visible"/>
                                      </p:to>
                                    </p:set>
                                    <p:anim calcmode="lin" valueType="num">
                                      <p:cBhvr additive="base">
                                        <p:cTn id="17" dur="500"/>
                                        <p:tgtEl>
                                          <p:spTgt spid="63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3"/>
                                        </p:tgtEl>
                                        <p:attrNameLst>
                                          <p:attrName>style.visibility</p:attrName>
                                        </p:attrNameLst>
                                      </p:cBhvr>
                                      <p:to>
                                        <p:strVal val="visible"/>
                                      </p:to>
                                    </p:set>
                                    <p:animEffect transition="in" filter="fade">
                                      <p:cBhvr>
                                        <p:cTn id="22" dur="500"/>
                                        <p:tgtEl>
                                          <p:spTgt spid="63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32"/>
                                        </p:tgtEl>
                                        <p:attrNameLst>
                                          <p:attrName>style.visibility</p:attrName>
                                        </p:attrNameLst>
                                      </p:cBhvr>
                                      <p:to>
                                        <p:strVal val="visible"/>
                                      </p:to>
                                    </p:set>
                                    <p:anim calcmode="lin" valueType="num">
                                      <p:cBhvr additive="base">
                                        <p:cTn id="27" dur="500"/>
                                        <p:tgtEl>
                                          <p:spTgt spid="6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p54"/>
          <p:cNvPicPr preferRelativeResize="0"/>
          <p:nvPr/>
        </p:nvPicPr>
        <p:blipFill rotWithShape="1">
          <a:blip r:embed="rId3">
            <a:alphaModFix/>
          </a:blip>
          <a:srcRect/>
          <a:stretch/>
        </p:blipFill>
        <p:spPr>
          <a:xfrm>
            <a:off x="3261117" y="100229"/>
            <a:ext cx="2391410" cy="4978400"/>
          </a:xfrm>
          <a:prstGeom prst="rect">
            <a:avLst/>
          </a:prstGeom>
          <a:noFill/>
          <a:ln>
            <a:noFill/>
          </a:ln>
        </p:spPr>
      </p:pic>
      <p:pic>
        <p:nvPicPr>
          <p:cNvPr id="640" name="Google Shape;640;p54"/>
          <p:cNvPicPr preferRelativeResize="0"/>
          <p:nvPr/>
        </p:nvPicPr>
        <p:blipFill rotWithShape="1">
          <a:blip r:embed="rId4">
            <a:alphaModFix/>
          </a:blip>
          <a:srcRect l="1664" t="10586" r="-1211" b="77868"/>
          <a:stretch/>
        </p:blipFill>
        <p:spPr>
          <a:xfrm>
            <a:off x="3261117" y="626841"/>
            <a:ext cx="2087880" cy="504379"/>
          </a:xfrm>
          <a:prstGeom prst="roundRect">
            <a:avLst>
              <a:gd name="adj" fmla="val 16667"/>
            </a:avLst>
          </a:prstGeom>
          <a:noFill/>
          <a:ln>
            <a:noFill/>
          </a:ln>
        </p:spPr>
      </p:pic>
      <p:pic>
        <p:nvPicPr>
          <p:cNvPr id="641" name="Google Shape;641;p54"/>
          <p:cNvPicPr preferRelativeResize="0"/>
          <p:nvPr/>
        </p:nvPicPr>
        <p:blipFill rotWithShape="1">
          <a:blip r:embed="rId4">
            <a:alphaModFix/>
          </a:blip>
          <a:srcRect l="3875" t="58644" r="-30" b="16621"/>
          <a:stretch/>
        </p:blipFill>
        <p:spPr>
          <a:xfrm>
            <a:off x="3580522" y="2945458"/>
            <a:ext cx="2016760" cy="1080539"/>
          </a:xfrm>
          <a:prstGeom prst="rect">
            <a:avLst/>
          </a:prstGeom>
          <a:noFill/>
          <a:ln>
            <a:noFill/>
          </a:ln>
        </p:spPr>
      </p:pic>
      <p:pic>
        <p:nvPicPr>
          <p:cNvPr id="642" name="Google Shape;642;p54"/>
          <p:cNvPicPr preferRelativeResize="0"/>
          <p:nvPr/>
        </p:nvPicPr>
        <p:blipFill rotWithShape="1">
          <a:blip r:embed="rId4">
            <a:alphaModFix/>
          </a:blip>
          <a:srcRect l="8083" t="20489" r="2634" b="54777"/>
          <a:stretch/>
        </p:blipFill>
        <p:spPr>
          <a:xfrm>
            <a:off x="3779912" y="1131219"/>
            <a:ext cx="1872615" cy="1080539"/>
          </a:xfrm>
          <a:prstGeom prst="rect">
            <a:avLst/>
          </a:prstGeom>
          <a:noFill/>
          <a:ln>
            <a:noFill/>
          </a:ln>
        </p:spPr>
      </p:pic>
      <p:pic>
        <p:nvPicPr>
          <p:cNvPr id="643" name="Google Shape;643;p54"/>
          <p:cNvPicPr preferRelativeResize="0"/>
          <p:nvPr/>
        </p:nvPicPr>
        <p:blipFill rotWithShape="1">
          <a:blip r:embed="rId4">
            <a:alphaModFix/>
          </a:blip>
          <a:srcRect l="3028" t="46168" r="3361" b="41879"/>
          <a:stretch/>
        </p:blipFill>
        <p:spPr>
          <a:xfrm>
            <a:off x="3261117" y="2356593"/>
            <a:ext cx="1963420" cy="522165"/>
          </a:xfrm>
          <a:prstGeom prst="rect">
            <a:avLst/>
          </a:prstGeom>
          <a:noFill/>
          <a:ln>
            <a:noFill/>
          </a:ln>
        </p:spPr>
      </p:pic>
      <p:sp>
        <p:nvSpPr>
          <p:cNvPr id="644" name="Google Shape;644;p54"/>
          <p:cNvSpPr txBox="1"/>
          <p:nvPr/>
        </p:nvSpPr>
        <p:spPr>
          <a:xfrm>
            <a:off x="285700" y="166125"/>
            <a:ext cx="263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Chatting</a:t>
            </a:r>
            <a:endParaRPr sz="1600" b="1">
              <a:solidFill>
                <a:srgbClr val="F0EFEF"/>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anim calcmode="lin" valueType="num">
                                      <p:cBhvr additive="base">
                                        <p:cTn id="7" dur="500"/>
                                        <p:tgtEl>
                                          <p:spTgt spid="63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0"/>
                                        </p:tgtEl>
                                        <p:attrNameLst>
                                          <p:attrName>style.visibility</p:attrName>
                                        </p:attrNameLst>
                                      </p:cBhvr>
                                      <p:to>
                                        <p:strVal val="visible"/>
                                      </p:to>
                                    </p:set>
                                    <p:animEffect transition="in" filter="fade">
                                      <p:cBhvr>
                                        <p:cTn id="12" dur="2000"/>
                                        <p:tgtEl>
                                          <p:spTgt spid="6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2"/>
                                        </p:tgtEl>
                                        <p:attrNameLst>
                                          <p:attrName>style.visibility</p:attrName>
                                        </p:attrNameLst>
                                      </p:cBhvr>
                                      <p:to>
                                        <p:strVal val="visible"/>
                                      </p:to>
                                    </p:set>
                                    <p:animEffect transition="in" filter="fade">
                                      <p:cBhvr>
                                        <p:cTn id="17" dur="2000"/>
                                        <p:tgtEl>
                                          <p:spTgt spid="6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3"/>
                                        </p:tgtEl>
                                        <p:attrNameLst>
                                          <p:attrName>style.visibility</p:attrName>
                                        </p:attrNameLst>
                                      </p:cBhvr>
                                      <p:to>
                                        <p:strVal val="visible"/>
                                      </p:to>
                                    </p:set>
                                    <p:animEffect transition="in" filter="fade">
                                      <p:cBhvr>
                                        <p:cTn id="22" dur="500"/>
                                        <p:tgtEl>
                                          <p:spTgt spid="6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1"/>
                                        </p:tgtEl>
                                        <p:attrNameLst>
                                          <p:attrName>style.visibility</p:attrName>
                                        </p:attrNameLst>
                                      </p:cBhvr>
                                      <p:to>
                                        <p:strVal val="visible"/>
                                      </p:to>
                                    </p:set>
                                    <p:animEffect transition="in" filter="fade">
                                      <p:cBhvr>
                                        <p:cTn id="27" dur="2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55"/>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cxnSp>
        <p:nvCxnSpPr>
          <p:cNvPr id="186" name="Google Shape;186;p27"/>
          <p:cNvCxnSpPr/>
          <p:nvPr/>
        </p:nvCxnSpPr>
        <p:spPr>
          <a:xfrm flipH="1">
            <a:off x="3851920" y="699010"/>
            <a:ext cx="1726262" cy="1726909"/>
          </a:xfrm>
          <a:prstGeom prst="straightConnector1">
            <a:avLst/>
          </a:prstGeom>
          <a:noFill/>
          <a:ln w="25400" cap="flat" cmpd="sng">
            <a:solidFill>
              <a:srgbClr val="F7BA3B"/>
            </a:solidFill>
            <a:prstDash val="solid"/>
            <a:round/>
            <a:headEnd type="triangle" w="med" len="med"/>
            <a:tailEnd type="triangle" w="med" len="med"/>
          </a:ln>
        </p:spPr>
      </p:cxnSp>
      <p:cxnSp>
        <p:nvCxnSpPr>
          <p:cNvPr id="187" name="Google Shape;187;p27"/>
          <p:cNvCxnSpPr/>
          <p:nvPr/>
        </p:nvCxnSpPr>
        <p:spPr>
          <a:xfrm flipH="1">
            <a:off x="-324544" y="1491394"/>
            <a:ext cx="965026" cy="965387"/>
          </a:xfrm>
          <a:prstGeom prst="straightConnector1">
            <a:avLst/>
          </a:prstGeom>
          <a:noFill/>
          <a:ln w="25400" cap="flat" cmpd="sng">
            <a:solidFill>
              <a:srgbClr val="2FB6A8"/>
            </a:solidFill>
            <a:prstDash val="solid"/>
            <a:round/>
            <a:headEnd type="triangle" w="med" len="med"/>
            <a:tailEnd type="none" w="sm" len="sm"/>
          </a:ln>
        </p:spPr>
      </p:cxnSp>
      <p:cxnSp>
        <p:nvCxnSpPr>
          <p:cNvPr id="188" name="Google Shape;188;p27"/>
          <p:cNvCxnSpPr/>
          <p:nvPr/>
        </p:nvCxnSpPr>
        <p:spPr>
          <a:xfrm flipH="1">
            <a:off x="7668344" y="-237445"/>
            <a:ext cx="1080120" cy="1080524"/>
          </a:xfrm>
          <a:prstGeom prst="straightConnector1">
            <a:avLst/>
          </a:prstGeom>
          <a:noFill/>
          <a:ln w="25400" cap="flat" cmpd="sng">
            <a:solidFill>
              <a:srgbClr val="ADD072"/>
            </a:solidFill>
            <a:prstDash val="solid"/>
            <a:round/>
            <a:headEnd type="none" w="sm" len="sm"/>
            <a:tailEnd type="triangle" w="med" len="med"/>
          </a:ln>
        </p:spPr>
      </p:cxnSp>
      <p:cxnSp>
        <p:nvCxnSpPr>
          <p:cNvPr id="189" name="Google Shape;189;p27"/>
          <p:cNvCxnSpPr/>
          <p:nvPr/>
        </p:nvCxnSpPr>
        <p:spPr>
          <a:xfrm flipH="1">
            <a:off x="539552" y="4300758"/>
            <a:ext cx="1462261" cy="1462808"/>
          </a:xfrm>
          <a:prstGeom prst="straightConnector1">
            <a:avLst/>
          </a:prstGeom>
          <a:noFill/>
          <a:ln w="25400" cap="flat" cmpd="sng">
            <a:solidFill>
              <a:srgbClr val="F7BA3B"/>
            </a:solidFill>
            <a:prstDash val="solid"/>
            <a:round/>
            <a:headEnd type="triangle" w="med" len="med"/>
            <a:tailEnd type="none" w="sm" len="sm"/>
          </a:ln>
        </p:spPr>
      </p:cxnSp>
      <p:cxnSp>
        <p:nvCxnSpPr>
          <p:cNvPr id="190" name="Google Shape;190;p27"/>
          <p:cNvCxnSpPr/>
          <p:nvPr/>
        </p:nvCxnSpPr>
        <p:spPr>
          <a:xfrm flipH="1">
            <a:off x="7596336" y="1131219"/>
            <a:ext cx="1979712" cy="1980453"/>
          </a:xfrm>
          <a:prstGeom prst="straightConnector1">
            <a:avLst/>
          </a:prstGeom>
          <a:noFill/>
          <a:ln w="25400" cap="flat" cmpd="sng">
            <a:solidFill>
              <a:srgbClr val="DA634F"/>
            </a:solidFill>
            <a:prstDash val="solid"/>
            <a:round/>
            <a:headEnd type="none" w="sm" len="sm"/>
            <a:tailEnd type="triangle" w="med" len="med"/>
          </a:ln>
        </p:spPr>
      </p:cxnSp>
      <p:cxnSp>
        <p:nvCxnSpPr>
          <p:cNvPr id="191" name="Google Shape;191;p27"/>
          <p:cNvCxnSpPr/>
          <p:nvPr/>
        </p:nvCxnSpPr>
        <p:spPr>
          <a:xfrm flipH="1">
            <a:off x="6948264" y="3796513"/>
            <a:ext cx="1656184" cy="1656804"/>
          </a:xfrm>
          <a:prstGeom prst="straightConnector1">
            <a:avLst/>
          </a:prstGeom>
          <a:noFill/>
          <a:ln w="25400" cap="flat" cmpd="sng">
            <a:solidFill>
              <a:srgbClr val="2FB6A8"/>
            </a:solidFill>
            <a:prstDash val="solid"/>
            <a:round/>
            <a:headEnd type="triangle" w="med" len="med"/>
            <a:tailEnd type="none" w="sm" len="sm"/>
          </a:ln>
        </p:spPr>
      </p:cxnSp>
      <p:cxnSp>
        <p:nvCxnSpPr>
          <p:cNvPr id="192" name="Google Shape;192;p27"/>
          <p:cNvCxnSpPr/>
          <p:nvPr/>
        </p:nvCxnSpPr>
        <p:spPr>
          <a:xfrm flipH="1">
            <a:off x="5292080" y="4660932"/>
            <a:ext cx="767730" cy="768017"/>
          </a:xfrm>
          <a:prstGeom prst="straightConnector1">
            <a:avLst/>
          </a:prstGeom>
          <a:noFill/>
          <a:ln w="25400" cap="flat" cmpd="sng">
            <a:solidFill>
              <a:srgbClr val="DA634F"/>
            </a:solidFill>
            <a:prstDash val="solid"/>
            <a:round/>
            <a:headEnd type="triangle" w="med" len="med"/>
            <a:tailEnd type="none" w="sm" len="sm"/>
          </a:ln>
        </p:spPr>
      </p:cxnSp>
      <p:cxnSp>
        <p:nvCxnSpPr>
          <p:cNvPr id="193" name="Google Shape;193;p27"/>
          <p:cNvCxnSpPr/>
          <p:nvPr/>
        </p:nvCxnSpPr>
        <p:spPr>
          <a:xfrm flipH="1">
            <a:off x="1187624" y="-597620"/>
            <a:ext cx="1541092" cy="1541667"/>
          </a:xfrm>
          <a:prstGeom prst="straightConnector1">
            <a:avLst/>
          </a:prstGeom>
          <a:noFill/>
          <a:ln w="25400" cap="flat" cmpd="sng">
            <a:solidFill>
              <a:srgbClr val="2FB6A8"/>
            </a:solidFill>
            <a:prstDash val="solid"/>
            <a:round/>
            <a:headEnd type="none" w="sm" len="sm"/>
            <a:tailEnd type="triangle" w="med" len="med"/>
          </a:ln>
        </p:spPr>
      </p:cxnSp>
      <p:cxnSp>
        <p:nvCxnSpPr>
          <p:cNvPr id="194" name="Google Shape;194;p27"/>
          <p:cNvCxnSpPr/>
          <p:nvPr/>
        </p:nvCxnSpPr>
        <p:spPr>
          <a:xfrm flipH="1">
            <a:off x="899592" y="1995639"/>
            <a:ext cx="1079451" cy="1079855"/>
          </a:xfrm>
          <a:prstGeom prst="straightConnector1">
            <a:avLst/>
          </a:prstGeom>
          <a:noFill/>
          <a:ln w="25400" cap="flat" cmpd="sng">
            <a:solidFill>
              <a:srgbClr val="ADD072"/>
            </a:solidFill>
            <a:prstDash val="solid"/>
            <a:round/>
            <a:headEnd type="triangle" w="med" len="med"/>
            <a:tailEnd type="triangle" w="med" len="med"/>
          </a:ln>
        </p:spPr>
      </p:cxnSp>
      <p:grpSp>
        <p:nvGrpSpPr>
          <p:cNvPr id="195" name="Google Shape;195;p27"/>
          <p:cNvGrpSpPr/>
          <p:nvPr/>
        </p:nvGrpSpPr>
        <p:grpSpPr>
          <a:xfrm>
            <a:off x="3948618" y="1126810"/>
            <a:ext cx="1246764" cy="1247231"/>
            <a:chOff x="3948618" y="1126388"/>
            <a:chExt cx="1246764" cy="1246764"/>
          </a:xfrm>
        </p:grpSpPr>
        <p:sp>
          <p:nvSpPr>
            <p:cNvPr id="196" name="Google Shape;196;p27"/>
            <p:cNvSpPr/>
            <p:nvPr/>
          </p:nvSpPr>
          <p:spPr>
            <a:xfrm>
              <a:off x="3948618" y="1126388"/>
              <a:ext cx="1246764" cy="1246764"/>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197" name="Google Shape;197;p27"/>
            <p:cNvSpPr/>
            <p:nvPr/>
          </p:nvSpPr>
          <p:spPr>
            <a:xfrm>
              <a:off x="4097042" y="1274812"/>
              <a:ext cx="949916" cy="949916"/>
            </a:xfrm>
            <a:prstGeom prst="ellipse">
              <a:avLst/>
            </a:prstGeom>
            <a:solidFill>
              <a:srgbClr val="2FB6A8"/>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grpSp>
      <p:sp>
        <p:nvSpPr>
          <p:cNvPr id="198" name="Google Shape;198;p27"/>
          <p:cNvSpPr txBox="1"/>
          <p:nvPr/>
        </p:nvSpPr>
        <p:spPr>
          <a:xfrm>
            <a:off x="4336613" y="1242933"/>
            <a:ext cx="470774" cy="1015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6000" b="0" i="0" u="none" strike="noStrike" cap="none">
                <a:solidFill>
                  <a:schemeClr val="lt1"/>
                </a:solidFill>
                <a:latin typeface="Impact"/>
                <a:ea typeface="Impact"/>
                <a:cs typeface="Impact"/>
                <a:sym typeface="Impact"/>
              </a:rPr>
              <a:t>1</a:t>
            </a:r>
            <a:endParaRPr sz="6000" b="0" i="0" u="none" strike="noStrike" cap="none">
              <a:solidFill>
                <a:schemeClr val="lt1"/>
              </a:solidFill>
              <a:latin typeface="Impact"/>
              <a:ea typeface="Impact"/>
              <a:cs typeface="Impact"/>
              <a:sym typeface="Impact"/>
            </a:endParaRPr>
          </a:p>
        </p:txBody>
      </p:sp>
      <p:sp>
        <p:nvSpPr>
          <p:cNvPr id="199" name="Google Shape;199;p27"/>
          <p:cNvSpPr/>
          <p:nvPr/>
        </p:nvSpPr>
        <p:spPr>
          <a:xfrm>
            <a:off x="3432728" y="2799061"/>
            <a:ext cx="2278544" cy="522165"/>
          </a:xfrm>
          <a:prstGeom prst="rect">
            <a:avLst/>
          </a:prstGeom>
          <a:noFill/>
          <a:ln>
            <a:noFill/>
          </a:ln>
        </p:spPr>
        <p:txBody>
          <a:bodyPr spcFirstLastPara="1" wrap="square" lIns="0" tIns="45700" rIns="91425" bIns="45700" anchor="t" anchorCtr="0">
            <a:noAutofit/>
          </a:bodyPr>
          <a:lstStyle/>
          <a:p>
            <a:pPr marL="0" marR="0" lvl="0" indent="0" algn="ctr" rtl="0">
              <a:spcBef>
                <a:spcPts val="0"/>
              </a:spcBef>
              <a:spcAft>
                <a:spcPts val="0"/>
              </a:spcAft>
              <a:buNone/>
            </a:pPr>
            <a:r>
              <a:rPr lang="zh-CN" sz="2800" b="1" i="0" u="none" strike="noStrike" cap="none">
                <a:solidFill>
                  <a:srgbClr val="FFFFFF"/>
                </a:solidFill>
                <a:latin typeface="Arimo"/>
                <a:ea typeface="Arimo"/>
                <a:cs typeface="Arimo"/>
                <a:sym typeface="Arimo"/>
              </a:rPr>
              <a:t>Background</a:t>
            </a:r>
            <a:endParaRPr sz="2800" b="1" i="0" u="none" strike="noStrike" cap="none">
              <a:solidFill>
                <a:srgbClr val="FFFFFF"/>
              </a:solidFill>
              <a:latin typeface="Arimo"/>
              <a:ea typeface="Arimo"/>
              <a:cs typeface="Arimo"/>
              <a:sym typeface="Arimo"/>
            </a:endParaRPr>
          </a:p>
        </p:txBody>
      </p:sp>
      <p:sp>
        <p:nvSpPr>
          <p:cNvPr id="200" name="Google Shape;200;p27"/>
          <p:cNvSpPr/>
          <p:nvPr/>
        </p:nvSpPr>
        <p:spPr>
          <a:xfrm>
            <a:off x="2699792" y="3420457"/>
            <a:ext cx="3744416" cy="3989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000" i="0" u="none" strike="noStrike" cap="none">
                <a:solidFill>
                  <a:schemeClr val="lt1"/>
                </a:solidFill>
              </a:rPr>
              <a:t>   Student No.: 55458792</a:t>
            </a:r>
            <a:endParaRPr sz="1000" i="0" u="none" strike="noStrike" cap="none">
              <a:solidFill>
                <a:schemeClr val="lt1"/>
              </a:solidFill>
            </a:endParaRPr>
          </a:p>
          <a:p>
            <a:pPr marL="0" marR="0" lvl="0" indent="0" algn="ctr" rtl="0">
              <a:spcBef>
                <a:spcPts val="0"/>
              </a:spcBef>
              <a:spcAft>
                <a:spcPts val="0"/>
              </a:spcAft>
              <a:buNone/>
            </a:pPr>
            <a:r>
              <a:rPr lang="zh-CN" sz="1000" i="0" u="none" strike="noStrike" cap="none">
                <a:solidFill>
                  <a:schemeClr val="lt1"/>
                </a:solidFill>
              </a:rPr>
              <a:t>LIN Fanggeng </a:t>
            </a:r>
            <a:endParaRPr sz="1000" i="0" u="none" strike="noStrike" cap="none">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1000"/>
                                        <p:tgtEl>
                                          <p:spTgt spid="195"/>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20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1000"/>
                                        <p:tgtEl>
                                          <p:spTgt spid="198"/>
                                        </p:tgtEl>
                                      </p:cBhvr>
                                    </p:animEffect>
                                  </p:childTnLst>
                                </p:cTn>
                              </p:par>
                              <p:par>
                                <p:cTn id="11" presetID="10" presetClass="entr" presetSubtype="0" fill="hold" nodeType="withEffect">
                                  <p:stCondLst>
                                    <p:cond delay="1600"/>
                                  </p:stCondLst>
                                  <p:childTnLst>
                                    <p:set>
                                      <p:cBhvr>
                                        <p:cTn id="12" dur="1" fill="hold">
                                          <p:stCondLst>
                                            <p:cond delay="0"/>
                                          </p:stCondLst>
                                        </p:cTn>
                                        <p:tgtEl>
                                          <p:spTgt spid="199"/>
                                        </p:tgtEl>
                                        <p:attrNameLst>
                                          <p:attrName>style.visibility</p:attrName>
                                        </p:attrNameLst>
                                      </p:cBhvr>
                                      <p:to>
                                        <p:strVal val="visible"/>
                                      </p:to>
                                    </p:set>
                                    <p:animEffect transition="in" filter="fade">
                                      <p:cBhvr>
                                        <p:cTn id="13" dur="500"/>
                                        <p:tgtEl>
                                          <p:spTgt spid="199"/>
                                        </p:tgtEl>
                                      </p:cBhvr>
                                    </p:animEffect>
                                  </p:childTnLst>
                                </p:cTn>
                              </p:par>
                              <p:par>
                                <p:cTn id="14" presetID="2" presetClass="entr" presetSubtype="4" fill="hold" nodeType="withEffect">
                                  <p:stCondLst>
                                    <p:cond delay="1600"/>
                                  </p:stCondLst>
                                  <p:childTnLst>
                                    <p:set>
                                      <p:cBhvr>
                                        <p:cTn id="15" dur="1" fill="hold">
                                          <p:stCondLst>
                                            <p:cond delay="0"/>
                                          </p:stCondLst>
                                        </p:cTn>
                                        <p:tgtEl>
                                          <p:spTgt spid="200"/>
                                        </p:tgtEl>
                                        <p:attrNameLst>
                                          <p:attrName>style.visibility</p:attrName>
                                        </p:attrNameLst>
                                      </p:cBhvr>
                                      <p:to>
                                        <p:strVal val="visible"/>
                                      </p:to>
                                    </p:set>
                                    <p:anim calcmode="lin" valueType="num">
                                      <p:cBhvr additive="base">
                                        <p:cTn id="16" dur="600"/>
                                        <p:tgtEl>
                                          <p:spTgt spid="200"/>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750"/>
                                        <p:tgtEl>
                                          <p:spTgt spid="193"/>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100"/>
                                  </p:stCondLst>
                                  <p:childTnLst>
                                    <p:set>
                                      <p:cBhvr>
                                        <p:cTn id="21" dur="1" fill="hold">
                                          <p:stCondLst>
                                            <p:cond delay="0"/>
                                          </p:stCondLst>
                                        </p:cTn>
                                        <p:tgtEl>
                                          <p:spTgt spid="186"/>
                                        </p:tgtEl>
                                        <p:attrNameLst>
                                          <p:attrName>style.visibility</p:attrName>
                                        </p:attrNameLst>
                                      </p:cBhvr>
                                      <p:to>
                                        <p:strVal val="visible"/>
                                      </p:to>
                                    </p:set>
                                    <p:anim calcmode="lin" valueType="num">
                                      <p:cBhvr additive="base">
                                        <p:cTn id="22" dur="750"/>
                                        <p:tgtEl>
                                          <p:spTgt spid="186"/>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200"/>
                                  </p:stCondLst>
                                  <p:childTnLst>
                                    <p:set>
                                      <p:cBhvr>
                                        <p:cTn id="24" dur="1" fill="hold">
                                          <p:stCondLst>
                                            <p:cond delay="0"/>
                                          </p:stCondLst>
                                        </p:cTn>
                                        <p:tgtEl>
                                          <p:spTgt spid="188"/>
                                        </p:tgtEl>
                                        <p:attrNameLst>
                                          <p:attrName>style.visibility</p:attrName>
                                        </p:attrNameLst>
                                      </p:cBhvr>
                                      <p:to>
                                        <p:strVal val="visible"/>
                                      </p:to>
                                    </p:set>
                                    <p:anim calcmode="lin" valueType="num">
                                      <p:cBhvr additive="base">
                                        <p:cTn id="25" dur="750"/>
                                        <p:tgtEl>
                                          <p:spTgt spid="188"/>
                                        </p:tgtEl>
                                        <p:attrNameLst>
                                          <p:attrName>ppt_y</p:attrName>
                                        </p:attrNameLst>
                                      </p:cBhvr>
                                      <p:tavLst>
                                        <p:tav tm="0">
                                          <p:val>
                                            <p:strVal val="#ppt_y-1"/>
                                          </p:val>
                                        </p:tav>
                                        <p:tav tm="100000">
                                          <p:val>
                                            <p:strVal val="#ppt_y"/>
                                          </p:val>
                                        </p:tav>
                                      </p:tavLst>
                                    </p:anim>
                                  </p:childTnLst>
                                </p:cTn>
                              </p:par>
                              <p:par>
                                <p:cTn id="26" presetID="2" presetClass="entr" presetSubtype="8" fill="hold" nodeType="withEffect">
                                  <p:stCondLst>
                                    <p:cond delay="300"/>
                                  </p:stCondLst>
                                  <p:childTnLst>
                                    <p:set>
                                      <p:cBhvr>
                                        <p:cTn id="27" dur="1" fill="hold">
                                          <p:stCondLst>
                                            <p:cond delay="0"/>
                                          </p:stCondLst>
                                        </p:cTn>
                                        <p:tgtEl>
                                          <p:spTgt spid="190"/>
                                        </p:tgtEl>
                                        <p:attrNameLst>
                                          <p:attrName>style.visibility</p:attrName>
                                        </p:attrNameLst>
                                      </p:cBhvr>
                                      <p:to>
                                        <p:strVal val="visible"/>
                                      </p:to>
                                    </p:set>
                                    <p:anim calcmode="lin" valueType="num">
                                      <p:cBhvr additive="base">
                                        <p:cTn id="28" dur="750"/>
                                        <p:tgtEl>
                                          <p:spTgt spid="190"/>
                                        </p:tgtEl>
                                        <p:attrNameLst>
                                          <p:attrName>ppt_x</p:attrName>
                                        </p:attrNameLst>
                                      </p:cBhvr>
                                      <p:tavLst>
                                        <p:tav tm="0">
                                          <p:val>
                                            <p:strVal val="#ppt_x-1"/>
                                          </p:val>
                                        </p:tav>
                                        <p:tav tm="100000">
                                          <p:val>
                                            <p:strVal val="#ppt_x"/>
                                          </p:val>
                                        </p:tav>
                                      </p:tavLst>
                                    </p:anim>
                                  </p:childTnLst>
                                </p:cTn>
                              </p:par>
                              <p:par>
                                <p:cTn id="29" presetID="2" presetClass="entr" presetSubtype="4" fill="hold" nodeType="withEffect">
                                  <p:stCondLst>
                                    <p:cond delay="400"/>
                                  </p:stCondLst>
                                  <p:childTnLst>
                                    <p:set>
                                      <p:cBhvr>
                                        <p:cTn id="30" dur="1" fill="hold">
                                          <p:stCondLst>
                                            <p:cond delay="0"/>
                                          </p:stCondLst>
                                        </p:cTn>
                                        <p:tgtEl>
                                          <p:spTgt spid="192"/>
                                        </p:tgtEl>
                                        <p:attrNameLst>
                                          <p:attrName>style.visibility</p:attrName>
                                        </p:attrNameLst>
                                      </p:cBhvr>
                                      <p:to>
                                        <p:strVal val="visible"/>
                                      </p:to>
                                    </p:set>
                                    <p:anim calcmode="lin" valueType="num">
                                      <p:cBhvr additive="base">
                                        <p:cTn id="31" dur="750"/>
                                        <p:tgtEl>
                                          <p:spTgt spid="192"/>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300"/>
                                  </p:stCondLst>
                                  <p:childTnLst>
                                    <p:set>
                                      <p:cBhvr>
                                        <p:cTn id="33" dur="1" fill="hold">
                                          <p:stCondLst>
                                            <p:cond delay="0"/>
                                          </p:stCondLst>
                                        </p:cTn>
                                        <p:tgtEl>
                                          <p:spTgt spid="191"/>
                                        </p:tgtEl>
                                        <p:attrNameLst>
                                          <p:attrName>style.visibility</p:attrName>
                                        </p:attrNameLst>
                                      </p:cBhvr>
                                      <p:to>
                                        <p:strVal val="visible"/>
                                      </p:to>
                                    </p:set>
                                    <p:anim calcmode="lin" valueType="num">
                                      <p:cBhvr additive="base">
                                        <p:cTn id="34" dur="750"/>
                                        <p:tgtEl>
                                          <p:spTgt spid="191"/>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189"/>
                                        </p:tgtEl>
                                        <p:attrNameLst>
                                          <p:attrName>style.visibility</p:attrName>
                                        </p:attrNameLst>
                                      </p:cBhvr>
                                      <p:to>
                                        <p:strVal val="visible"/>
                                      </p:to>
                                    </p:set>
                                    <p:anim calcmode="lin" valueType="num">
                                      <p:cBhvr additive="base">
                                        <p:cTn id="37" dur="750"/>
                                        <p:tgtEl>
                                          <p:spTgt spid="189"/>
                                        </p:tgtEl>
                                        <p:attrNameLst>
                                          <p:attrName>ppt_y</p:attrName>
                                        </p:attrNameLst>
                                      </p:cBhvr>
                                      <p:tavLst>
                                        <p:tav tm="0">
                                          <p:val>
                                            <p:strVal val="#ppt_y+1"/>
                                          </p:val>
                                        </p:tav>
                                        <p:tav tm="100000">
                                          <p:val>
                                            <p:strVal val="#ppt_y"/>
                                          </p:val>
                                        </p:tav>
                                      </p:tavLst>
                                    </p:anim>
                                  </p:childTnLst>
                                </p:cTn>
                              </p:par>
                              <p:par>
                                <p:cTn id="38" presetID="2" presetClass="entr" presetSubtype="8" fill="hold" nodeType="withEffect">
                                  <p:stCondLst>
                                    <p:cond delay="10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750"/>
                                        <p:tgtEl>
                                          <p:spTgt spid="194"/>
                                        </p:tgtEl>
                                        <p:attrNameLst>
                                          <p:attrName>ppt_x</p:attrName>
                                        </p:attrNameLst>
                                      </p:cBhvr>
                                      <p:tavLst>
                                        <p:tav tm="0">
                                          <p:val>
                                            <p:strVal val="#ppt_x-1"/>
                                          </p:val>
                                        </p:tav>
                                        <p:tav tm="100000">
                                          <p:val>
                                            <p:strVal val="#ppt_x"/>
                                          </p:val>
                                        </p:tav>
                                      </p:tavLst>
                                    </p:anim>
                                  </p:childTnLst>
                                </p:cTn>
                              </p:par>
                              <p:par>
                                <p:cTn id="41" presetID="2" presetClass="entr" presetSubtype="8" fill="hold" nodeType="withEffect">
                                  <p:stCondLst>
                                    <p:cond delay="0"/>
                                  </p:stCondLst>
                                  <p:childTnLst>
                                    <p:set>
                                      <p:cBhvr>
                                        <p:cTn id="42" dur="1" fill="hold">
                                          <p:stCondLst>
                                            <p:cond delay="0"/>
                                          </p:stCondLst>
                                        </p:cTn>
                                        <p:tgtEl>
                                          <p:spTgt spid="187"/>
                                        </p:tgtEl>
                                        <p:attrNameLst>
                                          <p:attrName>style.visibility</p:attrName>
                                        </p:attrNameLst>
                                      </p:cBhvr>
                                      <p:to>
                                        <p:strVal val="visible"/>
                                      </p:to>
                                    </p:set>
                                    <p:anim calcmode="lin" valueType="num">
                                      <p:cBhvr additive="base">
                                        <p:cTn id="43" dur="750"/>
                                        <p:tgtEl>
                                          <p:spTgt spid="18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56"/>
          <p:cNvPicPr preferRelativeResize="0"/>
          <p:nvPr/>
        </p:nvPicPr>
        <p:blipFill rotWithShape="1">
          <a:blip r:embed="rId3">
            <a:alphaModFix/>
          </a:blip>
          <a:srcRect/>
          <a:stretch/>
        </p:blipFill>
        <p:spPr>
          <a:xfrm>
            <a:off x="3494285" y="202245"/>
            <a:ext cx="2340001" cy="4739003"/>
          </a:xfrm>
          <a:prstGeom prst="rect">
            <a:avLst/>
          </a:prstGeom>
          <a:noFill/>
          <a:ln>
            <a:noFill/>
          </a:ln>
        </p:spPr>
      </p:pic>
      <p:sp>
        <p:nvSpPr>
          <p:cNvPr id="657" name="Google Shape;657;p56"/>
          <p:cNvSpPr txBox="1"/>
          <p:nvPr/>
        </p:nvSpPr>
        <p:spPr>
          <a:xfrm>
            <a:off x="285700" y="166125"/>
            <a:ext cx="263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End the deal</a:t>
            </a:r>
            <a:endParaRPr sz="1600" b="1">
              <a:solidFill>
                <a:srgbClr val="F0EFEF"/>
              </a:solidFill>
              <a:latin typeface="Microsoft Yahei"/>
              <a:ea typeface="Microsoft Yahei"/>
              <a:cs typeface="Microsoft Yahei"/>
              <a:sym typeface="Microsoft Yahei"/>
            </a:endParaRPr>
          </a:p>
        </p:txBody>
      </p:sp>
      <p:pic>
        <p:nvPicPr>
          <p:cNvPr id="658" name="Google Shape;658;p56"/>
          <p:cNvPicPr preferRelativeResize="0"/>
          <p:nvPr/>
        </p:nvPicPr>
        <p:blipFill rotWithShape="1">
          <a:blip r:embed="rId4">
            <a:alphaModFix/>
          </a:blip>
          <a:srcRect l="12350" t="59294" r="19189" b="29026"/>
          <a:stretch/>
        </p:blipFill>
        <p:spPr>
          <a:xfrm>
            <a:off x="6031500" y="1833650"/>
            <a:ext cx="2927974" cy="1039599"/>
          </a:xfrm>
          <a:prstGeom prst="rect">
            <a:avLst/>
          </a:prstGeom>
          <a:noFill/>
          <a:ln>
            <a:noFill/>
          </a:ln>
        </p:spPr>
      </p:pic>
      <p:pic>
        <p:nvPicPr>
          <p:cNvPr id="659" name="Google Shape;659;p56"/>
          <p:cNvPicPr preferRelativeResize="0"/>
          <p:nvPr/>
        </p:nvPicPr>
        <p:blipFill rotWithShape="1">
          <a:blip r:embed="rId4">
            <a:alphaModFix/>
          </a:blip>
          <a:srcRect l="18465" t="72698" r="12167" b="8441"/>
          <a:stretch/>
        </p:blipFill>
        <p:spPr>
          <a:xfrm>
            <a:off x="285700" y="1191875"/>
            <a:ext cx="2926800" cy="1892647"/>
          </a:xfrm>
          <a:prstGeom prst="rect">
            <a:avLst/>
          </a:prstGeom>
          <a:noFill/>
          <a:ln>
            <a:noFill/>
          </a:ln>
        </p:spPr>
      </p:pic>
      <p:cxnSp>
        <p:nvCxnSpPr>
          <p:cNvPr id="660" name="Google Shape;660;p56"/>
          <p:cNvCxnSpPr>
            <a:stCxn id="658" idx="2"/>
          </p:cNvCxnSpPr>
          <p:nvPr/>
        </p:nvCxnSpPr>
        <p:spPr>
          <a:xfrm flipH="1">
            <a:off x="5374187" y="2873249"/>
            <a:ext cx="2121300" cy="482700"/>
          </a:xfrm>
          <a:prstGeom prst="straightConnector1">
            <a:avLst/>
          </a:prstGeom>
          <a:noFill/>
          <a:ln w="25400" cap="flat" cmpd="sng">
            <a:solidFill>
              <a:srgbClr val="F7BA3B"/>
            </a:solidFill>
            <a:prstDash val="solid"/>
            <a:round/>
            <a:headEnd type="triangle" w="med" len="med"/>
            <a:tailEnd type="none" w="sm" len="sm"/>
          </a:ln>
        </p:spPr>
      </p:cxnSp>
      <p:cxnSp>
        <p:nvCxnSpPr>
          <p:cNvPr id="661" name="Google Shape;661;p56"/>
          <p:cNvCxnSpPr>
            <a:stCxn id="659" idx="2"/>
          </p:cNvCxnSpPr>
          <p:nvPr/>
        </p:nvCxnSpPr>
        <p:spPr>
          <a:xfrm>
            <a:off x="1749100" y="3084523"/>
            <a:ext cx="2148900" cy="1147800"/>
          </a:xfrm>
          <a:prstGeom prst="straightConnector1">
            <a:avLst/>
          </a:prstGeom>
          <a:noFill/>
          <a:ln w="25400" cap="flat" cmpd="sng">
            <a:solidFill>
              <a:srgbClr val="2FB6A8"/>
            </a:solidFill>
            <a:prstDash val="solid"/>
            <a:round/>
            <a:headEnd type="triangle"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cxnSp>
        <p:nvCxnSpPr>
          <p:cNvPr id="667" name="Google Shape;667;p57"/>
          <p:cNvCxnSpPr/>
          <p:nvPr/>
        </p:nvCxnSpPr>
        <p:spPr>
          <a:xfrm flipH="1">
            <a:off x="3851982" y="699010"/>
            <a:ext cx="1726200" cy="1726800"/>
          </a:xfrm>
          <a:prstGeom prst="straightConnector1">
            <a:avLst/>
          </a:prstGeom>
          <a:noFill/>
          <a:ln w="25400" cap="flat" cmpd="sng">
            <a:solidFill>
              <a:srgbClr val="F7BA3B"/>
            </a:solidFill>
            <a:prstDash val="solid"/>
            <a:round/>
            <a:headEnd type="triangle" w="med" len="med"/>
            <a:tailEnd type="triangle" w="med" len="med"/>
          </a:ln>
        </p:spPr>
      </p:cxnSp>
      <p:cxnSp>
        <p:nvCxnSpPr>
          <p:cNvPr id="668" name="Google Shape;668;p57"/>
          <p:cNvCxnSpPr/>
          <p:nvPr/>
        </p:nvCxnSpPr>
        <p:spPr>
          <a:xfrm flipH="1">
            <a:off x="-324618" y="1491394"/>
            <a:ext cx="965100" cy="965400"/>
          </a:xfrm>
          <a:prstGeom prst="straightConnector1">
            <a:avLst/>
          </a:prstGeom>
          <a:noFill/>
          <a:ln w="25400" cap="flat" cmpd="sng">
            <a:solidFill>
              <a:srgbClr val="2FB6A8"/>
            </a:solidFill>
            <a:prstDash val="solid"/>
            <a:round/>
            <a:headEnd type="triangle" w="med" len="med"/>
            <a:tailEnd type="none" w="sm" len="sm"/>
          </a:ln>
        </p:spPr>
      </p:cxnSp>
      <p:cxnSp>
        <p:nvCxnSpPr>
          <p:cNvPr id="669" name="Google Shape;669;p57"/>
          <p:cNvCxnSpPr/>
          <p:nvPr/>
        </p:nvCxnSpPr>
        <p:spPr>
          <a:xfrm flipH="1">
            <a:off x="7668464" y="-237445"/>
            <a:ext cx="1080000" cy="1080600"/>
          </a:xfrm>
          <a:prstGeom prst="straightConnector1">
            <a:avLst/>
          </a:prstGeom>
          <a:noFill/>
          <a:ln w="25400" cap="flat" cmpd="sng">
            <a:solidFill>
              <a:srgbClr val="ADD072"/>
            </a:solidFill>
            <a:prstDash val="solid"/>
            <a:round/>
            <a:headEnd type="none" w="sm" len="sm"/>
            <a:tailEnd type="triangle" w="med" len="med"/>
          </a:ln>
        </p:spPr>
      </p:cxnSp>
      <p:cxnSp>
        <p:nvCxnSpPr>
          <p:cNvPr id="670" name="Google Shape;670;p57"/>
          <p:cNvCxnSpPr/>
          <p:nvPr/>
        </p:nvCxnSpPr>
        <p:spPr>
          <a:xfrm flipH="1">
            <a:off x="539613" y="4300758"/>
            <a:ext cx="1462200" cy="1462800"/>
          </a:xfrm>
          <a:prstGeom prst="straightConnector1">
            <a:avLst/>
          </a:prstGeom>
          <a:noFill/>
          <a:ln w="25400" cap="flat" cmpd="sng">
            <a:solidFill>
              <a:srgbClr val="F7BA3B"/>
            </a:solidFill>
            <a:prstDash val="solid"/>
            <a:round/>
            <a:headEnd type="triangle" w="med" len="med"/>
            <a:tailEnd type="none" w="sm" len="sm"/>
          </a:ln>
        </p:spPr>
      </p:cxnSp>
      <p:cxnSp>
        <p:nvCxnSpPr>
          <p:cNvPr id="671" name="Google Shape;671;p57"/>
          <p:cNvCxnSpPr/>
          <p:nvPr/>
        </p:nvCxnSpPr>
        <p:spPr>
          <a:xfrm flipH="1">
            <a:off x="7596348" y="1131219"/>
            <a:ext cx="1979700" cy="1980600"/>
          </a:xfrm>
          <a:prstGeom prst="straightConnector1">
            <a:avLst/>
          </a:prstGeom>
          <a:noFill/>
          <a:ln w="25400" cap="flat" cmpd="sng">
            <a:solidFill>
              <a:srgbClr val="DA634F"/>
            </a:solidFill>
            <a:prstDash val="solid"/>
            <a:round/>
            <a:headEnd type="none" w="sm" len="sm"/>
            <a:tailEnd type="triangle" w="med" len="med"/>
          </a:ln>
        </p:spPr>
      </p:cxnSp>
      <p:cxnSp>
        <p:nvCxnSpPr>
          <p:cNvPr id="672" name="Google Shape;672;p57"/>
          <p:cNvCxnSpPr/>
          <p:nvPr/>
        </p:nvCxnSpPr>
        <p:spPr>
          <a:xfrm flipH="1">
            <a:off x="6948148" y="3796513"/>
            <a:ext cx="1656300" cy="1656900"/>
          </a:xfrm>
          <a:prstGeom prst="straightConnector1">
            <a:avLst/>
          </a:prstGeom>
          <a:noFill/>
          <a:ln w="25400" cap="flat" cmpd="sng">
            <a:solidFill>
              <a:srgbClr val="2FB6A8"/>
            </a:solidFill>
            <a:prstDash val="solid"/>
            <a:round/>
            <a:headEnd type="triangle" w="med" len="med"/>
            <a:tailEnd type="none" w="sm" len="sm"/>
          </a:ln>
        </p:spPr>
      </p:cxnSp>
      <p:cxnSp>
        <p:nvCxnSpPr>
          <p:cNvPr id="673" name="Google Shape;673;p57"/>
          <p:cNvCxnSpPr/>
          <p:nvPr/>
        </p:nvCxnSpPr>
        <p:spPr>
          <a:xfrm flipH="1">
            <a:off x="5292110" y="4660932"/>
            <a:ext cx="767700" cy="768000"/>
          </a:xfrm>
          <a:prstGeom prst="straightConnector1">
            <a:avLst/>
          </a:prstGeom>
          <a:noFill/>
          <a:ln w="25400" cap="flat" cmpd="sng">
            <a:solidFill>
              <a:srgbClr val="DA634F"/>
            </a:solidFill>
            <a:prstDash val="solid"/>
            <a:round/>
            <a:headEnd type="triangle" w="med" len="med"/>
            <a:tailEnd type="none" w="sm" len="sm"/>
          </a:ln>
        </p:spPr>
      </p:cxnSp>
      <p:cxnSp>
        <p:nvCxnSpPr>
          <p:cNvPr id="674" name="Google Shape;674;p57"/>
          <p:cNvCxnSpPr/>
          <p:nvPr/>
        </p:nvCxnSpPr>
        <p:spPr>
          <a:xfrm flipH="1">
            <a:off x="1187616" y="-597620"/>
            <a:ext cx="1541100" cy="1541700"/>
          </a:xfrm>
          <a:prstGeom prst="straightConnector1">
            <a:avLst/>
          </a:prstGeom>
          <a:noFill/>
          <a:ln w="25400" cap="flat" cmpd="sng">
            <a:solidFill>
              <a:srgbClr val="2FB6A8"/>
            </a:solidFill>
            <a:prstDash val="solid"/>
            <a:round/>
            <a:headEnd type="none" w="sm" len="sm"/>
            <a:tailEnd type="triangle" w="med" len="med"/>
          </a:ln>
        </p:spPr>
      </p:cxnSp>
      <p:cxnSp>
        <p:nvCxnSpPr>
          <p:cNvPr id="675" name="Google Shape;675;p57"/>
          <p:cNvCxnSpPr/>
          <p:nvPr/>
        </p:nvCxnSpPr>
        <p:spPr>
          <a:xfrm flipH="1">
            <a:off x="899643" y="1995639"/>
            <a:ext cx="1079400" cy="1080000"/>
          </a:xfrm>
          <a:prstGeom prst="straightConnector1">
            <a:avLst/>
          </a:prstGeom>
          <a:noFill/>
          <a:ln w="25400" cap="flat" cmpd="sng">
            <a:solidFill>
              <a:srgbClr val="ADD072"/>
            </a:solidFill>
            <a:prstDash val="solid"/>
            <a:round/>
            <a:headEnd type="triangle" w="med" len="med"/>
            <a:tailEnd type="triangle" w="med" len="med"/>
          </a:ln>
        </p:spPr>
      </p:cxnSp>
      <p:grpSp>
        <p:nvGrpSpPr>
          <p:cNvPr id="676" name="Google Shape;676;p57"/>
          <p:cNvGrpSpPr/>
          <p:nvPr/>
        </p:nvGrpSpPr>
        <p:grpSpPr>
          <a:xfrm>
            <a:off x="3883362" y="944072"/>
            <a:ext cx="1200474" cy="1200994"/>
            <a:chOff x="5106833" y="3306740"/>
            <a:chExt cx="742500" cy="742500"/>
          </a:xfrm>
        </p:grpSpPr>
        <p:sp>
          <p:nvSpPr>
            <p:cNvPr id="677" name="Google Shape;677;p57"/>
            <p:cNvSpPr/>
            <p:nvPr/>
          </p:nvSpPr>
          <p:spPr>
            <a:xfrm>
              <a:off x="5106833" y="3306740"/>
              <a:ext cx="742500" cy="742500"/>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678" name="Google Shape;678;p57"/>
            <p:cNvSpPr/>
            <p:nvPr/>
          </p:nvSpPr>
          <p:spPr>
            <a:xfrm>
              <a:off x="5195230" y="3395137"/>
              <a:ext cx="565800" cy="565800"/>
            </a:xfrm>
            <a:prstGeom prst="ellipse">
              <a:avLst/>
            </a:prstGeom>
            <a:solidFill>
              <a:srgbClr val="DA634F"/>
            </a:solidFill>
            <a:ln>
              <a:noFill/>
            </a:ln>
            <a:effectLst>
              <a:outerShdw blurRad="152400" dist="50800" dir="2700000" algn="t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grpSp>
      <p:sp>
        <p:nvSpPr>
          <p:cNvPr id="679" name="Google Shape;679;p57"/>
          <p:cNvSpPr/>
          <p:nvPr/>
        </p:nvSpPr>
        <p:spPr>
          <a:xfrm>
            <a:off x="2552700" y="2772178"/>
            <a:ext cx="4039200" cy="522300"/>
          </a:xfrm>
          <a:prstGeom prst="rect">
            <a:avLst/>
          </a:prstGeom>
          <a:noFill/>
          <a:ln>
            <a:noFill/>
          </a:ln>
        </p:spPr>
        <p:txBody>
          <a:bodyPr spcFirstLastPara="1" wrap="square" lIns="0" tIns="45700" rIns="91425" bIns="45700" anchor="t" anchorCtr="0">
            <a:noAutofit/>
          </a:bodyPr>
          <a:lstStyle/>
          <a:p>
            <a:pPr marL="0" marR="0" lvl="0" indent="0" algn="ctr" rtl="0">
              <a:spcBef>
                <a:spcPts val="0"/>
              </a:spcBef>
              <a:spcAft>
                <a:spcPts val="0"/>
              </a:spcAft>
              <a:buNone/>
            </a:pPr>
            <a:r>
              <a:rPr lang="zh-CN" sz="2800" b="1">
                <a:solidFill>
                  <a:srgbClr val="FFFFFF"/>
                </a:solidFill>
                <a:latin typeface="Arimo"/>
                <a:ea typeface="Arimo"/>
                <a:cs typeface="Arimo"/>
                <a:sym typeface="Arimo"/>
              </a:rPr>
              <a:t>Technical Issue</a:t>
            </a:r>
            <a:endParaRPr sz="2800" b="1">
              <a:solidFill>
                <a:srgbClr val="FFFFFF"/>
              </a:solidFill>
              <a:latin typeface="Arimo"/>
              <a:ea typeface="Arimo"/>
              <a:cs typeface="Arimo"/>
              <a:sym typeface="Arimo"/>
            </a:endParaRPr>
          </a:p>
        </p:txBody>
      </p:sp>
      <p:sp>
        <p:nvSpPr>
          <p:cNvPr id="680" name="Google Shape;680;p57"/>
          <p:cNvSpPr/>
          <p:nvPr/>
        </p:nvSpPr>
        <p:spPr>
          <a:xfrm>
            <a:off x="2699792" y="3420457"/>
            <a:ext cx="3744300" cy="553200"/>
          </a:xfrm>
          <a:prstGeom prst="rect">
            <a:avLst/>
          </a:prstGeom>
          <a:noFill/>
          <a:ln>
            <a:noFill/>
          </a:ln>
        </p:spPr>
        <p:txBody>
          <a:bodyPr spcFirstLastPara="1" wrap="square" lIns="91425" tIns="45700" rIns="91425" bIns="45700" anchor="t" anchorCtr="0">
            <a:noAutofit/>
          </a:bodyPr>
          <a:lstStyle/>
          <a:p>
            <a:pPr marL="800100" marR="0" lvl="1" indent="-342900" algn="l" rtl="0">
              <a:spcBef>
                <a:spcPts val="0"/>
              </a:spcBef>
              <a:spcAft>
                <a:spcPts val="0"/>
              </a:spcAft>
              <a:buClr>
                <a:schemeClr val="lt1"/>
              </a:buClr>
              <a:buSzPts val="1000"/>
              <a:buFont typeface="Arial"/>
              <a:buChar char="•"/>
            </a:pPr>
            <a:r>
              <a:rPr lang="zh-CN" sz="1000">
                <a:solidFill>
                  <a:schemeClr val="lt1"/>
                </a:solidFill>
              </a:rPr>
              <a:t>Zhou zixuan	55366688</a:t>
            </a:r>
            <a:endParaRPr sz="1000" b="0" i="0" u="none" strike="noStrike" cap="none">
              <a:solidFill>
                <a:srgbClr val="FFFFFF"/>
              </a:solidFill>
              <a:latin typeface="Arial"/>
              <a:ea typeface="Arial"/>
              <a:cs typeface="Arial"/>
              <a:sym typeface="Arial"/>
            </a:endParaRPr>
          </a:p>
        </p:txBody>
      </p:sp>
      <p:sp>
        <p:nvSpPr>
          <p:cNvPr id="681" name="Google Shape;681;p57"/>
          <p:cNvSpPr txBox="1"/>
          <p:nvPr/>
        </p:nvSpPr>
        <p:spPr>
          <a:xfrm>
            <a:off x="4187100" y="1054808"/>
            <a:ext cx="470700" cy="101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6000">
                <a:solidFill>
                  <a:schemeClr val="lt1"/>
                </a:solidFill>
                <a:latin typeface="Impact"/>
                <a:ea typeface="Impact"/>
                <a:cs typeface="Impact"/>
                <a:sym typeface="Impact"/>
              </a:rPr>
              <a:t>4</a:t>
            </a:r>
            <a:endParaRPr sz="6000">
              <a:solidFill>
                <a:schemeClr val="lt1"/>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681"/>
                                        </p:tgtEl>
                                        <p:attrNameLst>
                                          <p:attrName>style.visibility</p:attrName>
                                        </p:attrNameLst>
                                      </p:cBhvr>
                                      <p:to>
                                        <p:strVal val="visible"/>
                                      </p:to>
                                    </p:set>
                                    <p:animEffect transition="in" filter="fade">
                                      <p:cBhvr>
                                        <p:cTn id="7" dur="1000"/>
                                        <p:tgtEl>
                                          <p:spTgt spid="681"/>
                                        </p:tgtEl>
                                      </p:cBhvr>
                                    </p:animEffect>
                                  </p:childTnLst>
                                </p:cTn>
                              </p:par>
                              <p:par>
                                <p:cTn id="8" presetID="10" presetClass="entr" presetSubtype="0" fill="hold" nodeType="withEffect">
                                  <p:stCondLst>
                                    <p:cond delay="1600"/>
                                  </p:stCondLst>
                                  <p:childTnLst>
                                    <p:set>
                                      <p:cBhvr>
                                        <p:cTn id="9" dur="1" fill="hold">
                                          <p:stCondLst>
                                            <p:cond delay="0"/>
                                          </p:stCondLst>
                                        </p:cTn>
                                        <p:tgtEl>
                                          <p:spTgt spid="679"/>
                                        </p:tgtEl>
                                        <p:attrNameLst>
                                          <p:attrName>style.visibility</p:attrName>
                                        </p:attrNameLst>
                                      </p:cBhvr>
                                      <p:to>
                                        <p:strVal val="visible"/>
                                      </p:to>
                                    </p:set>
                                    <p:animEffect transition="in" filter="fade">
                                      <p:cBhvr>
                                        <p:cTn id="10" dur="500"/>
                                        <p:tgtEl>
                                          <p:spTgt spid="679"/>
                                        </p:tgtEl>
                                      </p:cBhvr>
                                    </p:animEffect>
                                  </p:childTnLst>
                                </p:cTn>
                              </p:par>
                              <p:par>
                                <p:cTn id="11" presetID="2" presetClass="entr" presetSubtype="4" fill="hold" nodeType="withEffect">
                                  <p:stCondLst>
                                    <p:cond delay="1600"/>
                                  </p:stCondLst>
                                  <p:childTnLst>
                                    <p:set>
                                      <p:cBhvr>
                                        <p:cTn id="12" dur="1" fill="hold">
                                          <p:stCondLst>
                                            <p:cond delay="0"/>
                                          </p:stCondLst>
                                        </p:cTn>
                                        <p:tgtEl>
                                          <p:spTgt spid="680"/>
                                        </p:tgtEl>
                                        <p:attrNameLst>
                                          <p:attrName>style.visibility</p:attrName>
                                        </p:attrNameLst>
                                      </p:cBhvr>
                                      <p:to>
                                        <p:strVal val="visible"/>
                                      </p:to>
                                    </p:set>
                                    <p:anim calcmode="lin" valueType="num">
                                      <p:cBhvr additive="base">
                                        <p:cTn id="13" dur="600"/>
                                        <p:tgtEl>
                                          <p:spTgt spid="680"/>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674"/>
                                        </p:tgtEl>
                                        <p:attrNameLst>
                                          <p:attrName>style.visibility</p:attrName>
                                        </p:attrNameLst>
                                      </p:cBhvr>
                                      <p:to>
                                        <p:strVal val="visible"/>
                                      </p:to>
                                    </p:set>
                                    <p:anim calcmode="lin" valueType="num">
                                      <p:cBhvr additive="base">
                                        <p:cTn id="16" dur="750"/>
                                        <p:tgtEl>
                                          <p:spTgt spid="674"/>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100"/>
                                  </p:stCondLst>
                                  <p:childTnLst>
                                    <p:set>
                                      <p:cBhvr>
                                        <p:cTn id="18" dur="1" fill="hold">
                                          <p:stCondLst>
                                            <p:cond delay="0"/>
                                          </p:stCondLst>
                                        </p:cTn>
                                        <p:tgtEl>
                                          <p:spTgt spid="667"/>
                                        </p:tgtEl>
                                        <p:attrNameLst>
                                          <p:attrName>style.visibility</p:attrName>
                                        </p:attrNameLst>
                                      </p:cBhvr>
                                      <p:to>
                                        <p:strVal val="visible"/>
                                      </p:to>
                                    </p:set>
                                    <p:anim calcmode="lin" valueType="num">
                                      <p:cBhvr additive="base">
                                        <p:cTn id="19" dur="750"/>
                                        <p:tgtEl>
                                          <p:spTgt spid="667"/>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200"/>
                                  </p:stCondLst>
                                  <p:childTnLst>
                                    <p:set>
                                      <p:cBhvr>
                                        <p:cTn id="21" dur="1" fill="hold">
                                          <p:stCondLst>
                                            <p:cond delay="0"/>
                                          </p:stCondLst>
                                        </p:cTn>
                                        <p:tgtEl>
                                          <p:spTgt spid="669"/>
                                        </p:tgtEl>
                                        <p:attrNameLst>
                                          <p:attrName>style.visibility</p:attrName>
                                        </p:attrNameLst>
                                      </p:cBhvr>
                                      <p:to>
                                        <p:strVal val="visible"/>
                                      </p:to>
                                    </p:set>
                                    <p:anim calcmode="lin" valueType="num">
                                      <p:cBhvr additive="base">
                                        <p:cTn id="22" dur="750"/>
                                        <p:tgtEl>
                                          <p:spTgt spid="669"/>
                                        </p:tgtEl>
                                        <p:attrNameLst>
                                          <p:attrName>ppt_y</p:attrName>
                                        </p:attrNameLst>
                                      </p:cBhvr>
                                      <p:tavLst>
                                        <p:tav tm="0">
                                          <p:val>
                                            <p:strVal val="#ppt_y-1"/>
                                          </p:val>
                                        </p:tav>
                                        <p:tav tm="100000">
                                          <p:val>
                                            <p:strVal val="#ppt_y"/>
                                          </p:val>
                                        </p:tav>
                                      </p:tavLst>
                                    </p:anim>
                                  </p:childTnLst>
                                </p:cTn>
                              </p:par>
                              <p:par>
                                <p:cTn id="23" presetID="2" presetClass="entr" presetSubtype="8" fill="hold" nodeType="withEffect">
                                  <p:stCondLst>
                                    <p:cond delay="300"/>
                                  </p:stCondLst>
                                  <p:childTnLst>
                                    <p:set>
                                      <p:cBhvr>
                                        <p:cTn id="24" dur="1" fill="hold">
                                          <p:stCondLst>
                                            <p:cond delay="0"/>
                                          </p:stCondLst>
                                        </p:cTn>
                                        <p:tgtEl>
                                          <p:spTgt spid="671"/>
                                        </p:tgtEl>
                                        <p:attrNameLst>
                                          <p:attrName>style.visibility</p:attrName>
                                        </p:attrNameLst>
                                      </p:cBhvr>
                                      <p:to>
                                        <p:strVal val="visible"/>
                                      </p:to>
                                    </p:set>
                                    <p:anim calcmode="lin" valueType="num">
                                      <p:cBhvr additive="base">
                                        <p:cTn id="25" dur="750"/>
                                        <p:tgtEl>
                                          <p:spTgt spid="671"/>
                                        </p:tgtEl>
                                        <p:attrNameLst>
                                          <p:attrName>ppt_x</p:attrName>
                                        </p:attrNameLst>
                                      </p:cBhvr>
                                      <p:tavLst>
                                        <p:tav tm="0">
                                          <p:val>
                                            <p:strVal val="#ppt_x-1"/>
                                          </p:val>
                                        </p:tav>
                                        <p:tav tm="100000">
                                          <p:val>
                                            <p:strVal val="#ppt_x"/>
                                          </p:val>
                                        </p:tav>
                                      </p:tavLst>
                                    </p:anim>
                                  </p:childTnLst>
                                </p:cTn>
                              </p:par>
                              <p:par>
                                <p:cTn id="26" presetID="2" presetClass="entr" presetSubtype="4" fill="hold" nodeType="withEffect">
                                  <p:stCondLst>
                                    <p:cond delay="400"/>
                                  </p:stCondLst>
                                  <p:childTnLst>
                                    <p:set>
                                      <p:cBhvr>
                                        <p:cTn id="27" dur="1" fill="hold">
                                          <p:stCondLst>
                                            <p:cond delay="0"/>
                                          </p:stCondLst>
                                        </p:cTn>
                                        <p:tgtEl>
                                          <p:spTgt spid="673"/>
                                        </p:tgtEl>
                                        <p:attrNameLst>
                                          <p:attrName>style.visibility</p:attrName>
                                        </p:attrNameLst>
                                      </p:cBhvr>
                                      <p:to>
                                        <p:strVal val="visible"/>
                                      </p:to>
                                    </p:set>
                                    <p:anim calcmode="lin" valueType="num">
                                      <p:cBhvr additive="base">
                                        <p:cTn id="28" dur="750"/>
                                        <p:tgtEl>
                                          <p:spTgt spid="673"/>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300"/>
                                  </p:stCondLst>
                                  <p:childTnLst>
                                    <p:set>
                                      <p:cBhvr>
                                        <p:cTn id="30" dur="1" fill="hold">
                                          <p:stCondLst>
                                            <p:cond delay="0"/>
                                          </p:stCondLst>
                                        </p:cTn>
                                        <p:tgtEl>
                                          <p:spTgt spid="672"/>
                                        </p:tgtEl>
                                        <p:attrNameLst>
                                          <p:attrName>style.visibility</p:attrName>
                                        </p:attrNameLst>
                                      </p:cBhvr>
                                      <p:to>
                                        <p:strVal val="visible"/>
                                      </p:to>
                                    </p:set>
                                    <p:anim calcmode="lin" valueType="num">
                                      <p:cBhvr additive="base">
                                        <p:cTn id="31" dur="750"/>
                                        <p:tgtEl>
                                          <p:spTgt spid="672"/>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200"/>
                                  </p:stCondLst>
                                  <p:childTnLst>
                                    <p:set>
                                      <p:cBhvr>
                                        <p:cTn id="33" dur="1" fill="hold">
                                          <p:stCondLst>
                                            <p:cond delay="0"/>
                                          </p:stCondLst>
                                        </p:cTn>
                                        <p:tgtEl>
                                          <p:spTgt spid="670"/>
                                        </p:tgtEl>
                                        <p:attrNameLst>
                                          <p:attrName>style.visibility</p:attrName>
                                        </p:attrNameLst>
                                      </p:cBhvr>
                                      <p:to>
                                        <p:strVal val="visible"/>
                                      </p:to>
                                    </p:set>
                                    <p:anim calcmode="lin" valueType="num">
                                      <p:cBhvr additive="base">
                                        <p:cTn id="34" dur="750"/>
                                        <p:tgtEl>
                                          <p:spTgt spid="670"/>
                                        </p:tgtEl>
                                        <p:attrNameLst>
                                          <p:attrName>ppt_y</p:attrName>
                                        </p:attrNameLst>
                                      </p:cBhvr>
                                      <p:tavLst>
                                        <p:tav tm="0">
                                          <p:val>
                                            <p:strVal val="#ppt_y+1"/>
                                          </p:val>
                                        </p:tav>
                                        <p:tav tm="100000">
                                          <p:val>
                                            <p:strVal val="#ppt_y"/>
                                          </p:val>
                                        </p:tav>
                                      </p:tavLst>
                                    </p:anim>
                                  </p:childTnLst>
                                </p:cTn>
                              </p:par>
                              <p:par>
                                <p:cTn id="35" presetID="2" presetClass="entr" presetSubtype="8" fill="hold" nodeType="withEffect">
                                  <p:stCondLst>
                                    <p:cond delay="100"/>
                                  </p:stCondLst>
                                  <p:childTnLst>
                                    <p:set>
                                      <p:cBhvr>
                                        <p:cTn id="36" dur="1" fill="hold">
                                          <p:stCondLst>
                                            <p:cond delay="0"/>
                                          </p:stCondLst>
                                        </p:cTn>
                                        <p:tgtEl>
                                          <p:spTgt spid="675"/>
                                        </p:tgtEl>
                                        <p:attrNameLst>
                                          <p:attrName>style.visibility</p:attrName>
                                        </p:attrNameLst>
                                      </p:cBhvr>
                                      <p:to>
                                        <p:strVal val="visible"/>
                                      </p:to>
                                    </p:set>
                                    <p:anim calcmode="lin" valueType="num">
                                      <p:cBhvr additive="base">
                                        <p:cTn id="37" dur="750"/>
                                        <p:tgtEl>
                                          <p:spTgt spid="675"/>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668"/>
                                        </p:tgtEl>
                                        <p:attrNameLst>
                                          <p:attrName>style.visibility</p:attrName>
                                        </p:attrNameLst>
                                      </p:cBhvr>
                                      <p:to>
                                        <p:strVal val="visible"/>
                                      </p:to>
                                    </p:set>
                                    <p:anim calcmode="lin" valueType="num">
                                      <p:cBhvr additive="base">
                                        <p:cTn id="40" dur="75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8"/>
          <p:cNvSpPr txBox="1"/>
          <p:nvPr/>
        </p:nvSpPr>
        <p:spPr>
          <a:xfrm>
            <a:off x="421349" y="166125"/>
            <a:ext cx="8217300" cy="338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Software Architecture and Version Control</a:t>
            </a:r>
            <a:endParaRPr sz="1600" b="1">
              <a:solidFill>
                <a:srgbClr val="F0EFEF"/>
              </a:solidFill>
              <a:latin typeface="Microsoft Yahei"/>
              <a:ea typeface="Microsoft Yahei"/>
              <a:cs typeface="Microsoft Yahei"/>
              <a:sym typeface="Microsoft Yahei"/>
            </a:endParaRPr>
          </a:p>
          <a:p>
            <a:pPr marL="0" marR="0" lvl="0" indent="0" algn="ctr" rtl="0">
              <a:spcBef>
                <a:spcPts val="0"/>
              </a:spcBef>
              <a:spcAft>
                <a:spcPts val="0"/>
              </a:spcAft>
              <a:buClr>
                <a:srgbClr val="F0EFEF"/>
              </a:buClr>
              <a:buSzPts val="1600"/>
              <a:buFont typeface="Arial"/>
              <a:buNone/>
            </a:pPr>
            <a:endParaRPr sz="1600" b="1">
              <a:solidFill>
                <a:srgbClr val="F0EFEF"/>
              </a:solidFill>
              <a:latin typeface="Microsoft Yahei"/>
              <a:ea typeface="Microsoft Yahei"/>
              <a:cs typeface="Microsoft Yahei"/>
              <a:sym typeface="Microsoft Yahei"/>
            </a:endParaRPr>
          </a:p>
        </p:txBody>
      </p:sp>
      <p:sp>
        <p:nvSpPr>
          <p:cNvPr id="688" name="Google Shape;688;p58"/>
          <p:cNvSpPr txBox="1">
            <a:spLocks noGrp="1"/>
          </p:cNvSpPr>
          <p:nvPr>
            <p:ph type="body" idx="4294967295"/>
          </p:nvPr>
        </p:nvSpPr>
        <p:spPr>
          <a:xfrm>
            <a:off x="463350" y="780550"/>
            <a:ext cx="8217300" cy="14613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None/>
            </a:pPr>
            <a:r>
              <a:rPr lang="zh-CN" sz="1800">
                <a:solidFill>
                  <a:srgbClr val="D8D8D8"/>
                </a:solidFill>
              </a:rPr>
              <a:t>We use gitee to trace the whole developing process of our app.</a:t>
            </a:r>
            <a:endParaRPr sz="1800">
              <a:solidFill>
                <a:srgbClr val="D8D8D8"/>
              </a:solidFill>
            </a:endParaRPr>
          </a:p>
          <a:p>
            <a:pPr marL="0" lvl="0" indent="0" algn="l" rtl="0">
              <a:spcBef>
                <a:spcPts val="360"/>
              </a:spcBef>
              <a:spcAft>
                <a:spcPts val="0"/>
              </a:spcAft>
              <a:buClr>
                <a:schemeClr val="dk1"/>
              </a:buClr>
              <a:buSzPts val="1800"/>
              <a:buNone/>
            </a:pPr>
            <a:endParaRPr sz="1800">
              <a:solidFill>
                <a:srgbClr val="D8D8D8"/>
              </a:solidFill>
            </a:endParaRPr>
          </a:p>
          <a:p>
            <a:pPr marL="0" lvl="0" indent="0" algn="l" rtl="0">
              <a:spcBef>
                <a:spcPts val="360"/>
              </a:spcBef>
              <a:spcAft>
                <a:spcPts val="0"/>
              </a:spcAft>
              <a:buClr>
                <a:schemeClr val="dk1"/>
              </a:buClr>
              <a:buSzPts val="1800"/>
              <a:buNone/>
            </a:pPr>
            <a:r>
              <a:rPr lang="zh-CN" sz="1800">
                <a:solidFill>
                  <a:srgbClr val="D8D8D8"/>
                </a:solidFill>
              </a:rPr>
              <a:t>As we use the incremental model to develop our app, the 4 prototype of our app in different stage is stored in 4 different branches. </a:t>
            </a:r>
            <a:endParaRPr sz="1800">
              <a:solidFill>
                <a:srgbClr val="D8D8D8"/>
              </a:solidFill>
            </a:endParaRPr>
          </a:p>
        </p:txBody>
      </p:sp>
      <p:pic>
        <p:nvPicPr>
          <p:cNvPr id="689" name="Google Shape;689;p58"/>
          <p:cNvPicPr preferRelativeResize="0"/>
          <p:nvPr/>
        </p:nvPicPr>
        <p:blipFill rotWithShape="1">
          <a:blip r:embed="rId3">
            <a:alphaModFix/>
          </a:blip>
          <a:srcRect t="-1020" b="1020"/>
          <a:stretch/>
        </p:blipFill>
        <p:spPr>
          <a:xfrm>
            <a:off x="1814000" y="2387812"/>
            <a:ext cx="5515999" cy="2436575"/>
          </a:xfrm>
          <a:prstGeom prst="rect">
            <a:avLst/>
          </a:prstGeom>
          <a:noFill/>
          <a:ln>
            <a:noFill/>
          </a:ln>
        </p:spPr>
      </p:pic>
      <p:sp>
        <p:nvSpPr>
          <p:cNvPr id="690" name="Google Shape;690;p58"/>
          <p:cNvSpPr/>
          <p:nvPr/>
        </p:nvSpPr>
        <p:spPr>
          <a:xfrm>
            <a:off x="3173950" y="3152700"/>
            <a:ext cx="722700" cy="375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9"/>
          <p:cNvSpPr txBox="1"/>
          <p:nvPr/>
        </p:nvSpPr>
        <p:spPr>
          <a:xfrm>
            <a:off x="421349" y="166125"/>
            <a:ext cx="8217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0EFEF"/>
              </a:buClr>
              <a:buSzPts val="1600"/>
              <a:buFont typeface="Arial"/>
              <a:buNone/>
            </a:pPr>
            <a:r>
              <a:rPr lang="zh-CN" sz="1600" b="1" dirty="0">
                <a:solidFill>
                  <a:srgbClr val="F0EFEF"/>
                </a:solidFill>
                <a:latin typeface="Microsoft Yahei"/>
                <a:ea typeface="Microsoft Yahei"/>
                <a:cs typeface="Microsoft Yahei"/>
                <a:sym typeface="Microsoft Yahei"/>
              </a:rPr>
              <a:t>Software Architecture and Version Control</a:t>
            </a:r>
            <a:endParaRPr sz="1600" b="1" dirty="0">
              <a:solidFill>
                <a:srgbClr val="F0EFEF"/>
              </a:solidFill>
              <a:latin typeface="Microsoft Yahei"/>
              <a:ea typeface="Microsoft Yahei"/>
              <a:cs typeface="Microsoft Yahei"/>
              <a:sym typeface="Microsoft Yahei"/>
            </a:endParaRPr>
          </a:p>
        </p:txBody>
      </p:sp>
      <p:sp>
        <p:nvSpPr>
          <p:cNvPr id="697" name="Google Shape;697;p59"/>
          <p:cNvSpPr txBox="1">
            <a:spLocks noGrp="1"/>
          </p:cNvSpPr>
          <p:nvPr>
            <p:ph type="body" idx="4294967295"/>
          </p:nvPr>
        </p:nvSpPr>
        <p:spPr>
          <a:xfrm>
            <a:off x="463350" y="780550"/>
            <a:ext cx="8217300" cy="23040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None/>
            </a:pPr>
            <a:r>
              <a:rPr lang="zh-CN" sz="1800">
                <a:solidFill>
                  <a:srgbClr val="D8D8D8"/>
                </a:solidFill>
              </a:rPr>
              <a:t>The development framework we use is the MVVM framework, with the help of the databind utils in android.</a:t>
            </a:r>
            <a:endParaRPr sz="1800">
              <a:solidFill>
                <a:srgbClr val="D8D8D8"/>
              </a:solidFill>
            </a:endParaRPr>
          </a:p>
          <a:p>
            <a:pPr marL="0" lvl="0" indent="0" algn="l" rtl="0">
              <a:spcBef>
                <a:spcPts val="360"/>
              </a:spcBef>
              <a:spcAft>
                <a:spcPts val="0"/>
              </a:spcAft>
              <a:buClr>
                <a:schemeClr val="dk1"/>
              </a:buClr>
              <a:buSzPts val="1800"/>
              <a:buNone/>
            </a:pPr>
            <a:endParaRPr sz="1800">
              <a:solidFill>
                <a:srgbClr val="D8D8D8"/>
              </a:solidFill>
            </a:endParaRPr>
          </a:p>
          <a:p>
            <a:pPr marL="0" lvl="0" indent="0" algn="l" rtl="0">
              <a:spcBef>
                <a:spcPts val="360"/>
              </a:spcBef>
              <a:spcAft>
                <a:spcPts val="0"/>
              </a:spcAft>
              <a:buClr>
                <a:schemeClr val="dk1"/>
              </a:buClr>
              <a:buSzPts val="1800"/>
              <a:buNone/>
            </a:pPr>
            <a:r>
              <a:rPr lang="zh-CN" sz="1800">
                <a:solidFill>
                  <a:srgbClr val="D8D8D8"/>
                </a:solidFill>
                <a:latin typeface="Arial"/>
                <a:ea typeface="Arial"/>
                <a:cs typeface="Arial"/>
                <a:sym typeface="Arial"/>
              </a:rPr>
              <a:t>Thanks to the bidirectional data binding function of databinding utils, we have realized the automatic synchronization of View and ViewModel, also since our in-app communication framework is designed based on the observer pattern, all data changes will be automatically synchronized to the View layer.</a:t>
            </a:r>
            <a:endParaRPr sz="1800">
              <a:solidFill>
                <a:srgbClr val="D8D8D8"/>
              </a:solidFill>
            </a:endParaRPr>
          </a:p>
        </p:txBody>
      </p:sp>
      <p:pic>
        <p:nvPicPr>
          <p:cNvPr id="698" name="Google Shape;698;p59"/>
          <p:cNvPicPr preferRelativeResize="0"/>
          <p:nvPr/>
        </p:nvPicPr>
        <p:blipFill>
          <a:blip r:embed="rId3">
            <a:alphaModFix/>
          </a:blip>
          <a:stretch>
            <a:fillRect/>
          </a:stretch>
        </p:blipFill>
        <p:spPr>
          <a:xfrm>
            <a:off x="2183825" y="3166200"/>
            <a:ext cx="4692351" cy="1754150"/>
          </a:xfrm>
          <a:prstGeom prst="rect">
            <a:avLst/>
          </a:prstGeom>
          <a:noFill/>
          <a:ln>
            <a:noFill/>
          </a:ln>
        </p:spPr>
      </p:pic>
      <p:sp>
        <p:nvSpPr>
          <p:cNvPr id="699" name="Google Shape;699;p59"/>
          <p:cNvSpPr/>
          <p:nvPr/>
        </p:nvSpPr>
        <p:spPr>
          <a:xfrm>
            <a:off x="4910025" y="3735575"/>
            <a:ext cx="509400" cy="4527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9"/>
          <p:cNvSpPr txBox="1"/>
          <p:nvPr/>
        </p:nvSpPr>
        <p:spPr>
          <a:xfrm>
            <a:off x="3968925" y="3084550"/>
            <a:ext cx="1450500" cy="3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lt1"/>
                </a:solidFill>
                <a:latin typeface="Calibri"/>
                <a:ea typeface="Calibri"/>
                <a:cs typeface="Calibri"/>
                <a:sym typeface="Calibri"/>
              </a:rPr>
              <a:t>Observer pattern</a:t>
            </a:r>
            <a:endParaRPr>
              <a:solidFill>
                <a:schemeClr val="lt1"/>
              </a:solidFill>
              <a:latin typeface="Calibri"/>
              <a:ea typeface="Calibri"/>
              <a:cs typeface="Calibri"/>
              <a:sym typeface="Calibri"/>
            </a:endParaRPr>
          </a:p>
        </p:txBody>
      </p:sp>
      <p:cxnSp>
        <p:nvCxnSpPr>
          <p:cNvPr id="701" name="Google Shape;701;p59"/>
          <p:cNvCxnSpPr>
            <a:stCxn id="700" idx="2"/>
            <a:endCxn id="699" idx="0"/>
          </p:cNvCxnSpPr>
          <p:nvPr/>
        </p:nvCxnSpPr>
        <p:spPr>
          <a:xfrm>
            <a:off x="4694175" y="3451150"/>
            <a:ext cx="470700" cy="284400"/>
          </a:xfrm>
          <a:prstGeom prst="straightConnector1">
            <a:avLst/>
          </a:prstGeom>
          <a:noFill/>
          <a:ln w="19050" cap="flat" cmpd="sng">
            <a:solidFill>
              <a:schemeClr val="lt1"/>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0"/>
          <p:cNvSpPr txBox="1"/>
          <p:nvPr/>
        </p:nvSpPr>
        <p:spPr>
          <a:xfrm>
            <a:off x="421349" y="166125"/>
            <a:ext cx="8217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Advanced technology</a:t>
            </a:r>
            <a:endParaRPr sz="1600" b="1">
              <a:solidFill>
                <a:srgbClr val="F0EFEF"/>
              </a:solidFill>
              <a:latin typeface="Microsoft Yahei"/>
              <a:ea typeface="Microsoft Yahei"/>
              <a:cs typeface="Microsoft Yahei"/>
              <a:sym typeface="Microsoft Yahei"/>
            </a:endParaRPr>
          </a:p>
        </p:txBody>
      </p:sp>
      <p:sp>
        <p:nvSpPr>
          <p:cNvPr id="708" name="Google Shape;708;p60"/>
          <p:cNvSpPr txBox="1">
            <a:spLocks noGrp="1"/>
          </p:cNvSpPr>
          <p:nvPr>
            <p:ph type="body" idx="4294967295"/>
          </p:nvPr>
        </p:nvSpPr>
        <p:spPr>
          <a:xfrm>
            <a:off x="463350" y="780550"/>
            <a:ext cx="8217300" cy="5424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None/>
            </a:pPr>
            <a:r>
              <a:rPr lang="zh-CN" sz="1800">
                <a:solidFill>
                  <a:srgbClr val="D8D8D8"/>
                </a:solidFill>
              </a:rPr>
              <a:t>We use a image compression algorithm which called Luban to compress our image.</a:t>
            </a:r>
            <a:endParaRPr sz="1800">
              <a:solidFill>
                <a:srgbClr val="D8D8D8"/>
              </a:solidFill>
            </a:endParaRPr>
          </a:p>
        </p:txBody>
      </p:sp>
      <p:pic>
        <p:nvPicPr>
          <p:cNvPr id="709" name="Google Shape;709;p60"/>
          <p:cNvPicPr preferRelativeResize="0"/>
          <p:nvPr/>
        </p:nvPicPr>
        <p:blipFill>
          <a:blip r:embed="rId3">
            <a:alphaModFix/>
          </a:blip>
          <a:stretch>
            <a:fillRect/>
          </a:stretch>
        </p:blipFill>
        <p:spPr>
          <a:xfrm>
            <a:off x="4626763" y="1475350"/>
            <a:ext cx="3999124" cy="2999339"/>
          </a:xfrm>
          <a:prstGeom prst="rect">
            <a:avLst/>
          </a:prstGeom>
          <a:noFill/>
          <a:ln>
            <a:noFill/>
          </a:ln>
        </p:spPr>
      </p:pic>
      <p:pic>
        <p:nvPicPr>
          <p:cNvPr id="710" name="Google Shape;710;p60"/>
          <p:cNvPicPr preferRelativeResize="0"/>
          <p:nvPr/>
        </p:nvPicPr>
        <p:blipFill>
          <a:blip r:embed="rId4">
            <a:alphaModFix/>
          </a:blip>
          <a:stretch>
            <a:fillRect/>
          </a:stretch>
        </p:blipFill>
        <p:spPr>
          <a:xfrm>
            <a:off x="518101" y="1475350"/>
            <a:ext cx="3999139" cy="2999354"/>
          </a:xfrm>
          <a:prstGeom prst="rect">
            <a:avLst/>
          </a:prstGeom>
          <a:noFill/>
          <a:ln>
            <a:noFill/>
          </a:ln>
        </p:spPr>
      </p:pic>
      <p:sp>
        <p:nvSpPr>
          <p:cNvPr id="711" name="Google Shape;711;p60"/>
          <p:cNvSpPr txBox="1">
            <a:spLocks noGrp="1"/>
          </p:cNvSpPr>
          <p:nvPr>
            <p:ph type="body" idx="4294967295"/>
          </p:nvPr>
        </p:nvSpPr>
        <p:spPr>
          <a:xfrm>
            <a:off x="6459450" y="4541150"/>
            <a:ext cx="2166300" cy="4353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None/>
            </a:pPr>
            <a:r>
              <a:rPr lang="zh-CN" sz="1800" dirty="0">
                <a:solidFill>
                  <a:srgbClr val="D8D8D8"/>
                </a:solidFill>
              </a:rPr>
              <a:t>136kb 2K JPEG Image</a:t>
            </a:r>
            <a:endParaRPr sz="1800" dirty="0">
              <a:solidFill>
                <a:srgbClr val="D8D8D8"/>
              </a:solidFill>
            </a:endParaRPr>
          </a:p>
        </p:txBody>
      </p:sp>
      <p:sp>
        <p:nvSpPr>
          <p:cNvPr id="712" name="Google Shape;712;p60"/>
          <p:cNvSpPr txBox="1">
            <a:spLocks noGrp="1"/>
          </p:cNvSpPr>
          <p:nvPr>
            <p:ph type="body" idx="4294967295"/>
          </p:nvPr>
        </p:nvSpPr>
        <p:spPr>
          <a:xfrm>
            <a:off x="518175" y="4541150"/>
            <a:ext cx="2432100" cy="4353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None/>
            </a:pPr>
            <a:r>
              <a:rPr lang="zh-CN" sz="1800" dirty="0">
                <a:solidFill>
                  <a:srgbClr val="D8D8D8"/>
                </a:solidFill>
              </a:rPr>
              <a:t>3.69Mb 4K JPEG Image</a:t>
            </a:r>
            <a:endParaRPr sz="1800" dirty="0">
              <a:solidFill>
                <a:srgbClr val="D8D8D8"/>
              </a:solidFill>
            </a:endParaRPr>
          </a:p>
        </p:txBody>
      </p:sp>
      <p:sp>
        <p:nvSpPr>
          <p:cNvPr id="713" name="Google Shape;713;p60"/>
          <p:cNvSpPr txBox="1">
            <a:spLocks noGrp="1"/>
          </p:cNvSpPr>
          <p:nvPr>
            <p:ph type="body" idx="4294967295"/>
          </p:nvPr>
        </p:nvSpPr>
        <p:spPr>
          <a:xfrm>
            <a:off x="3134200" y="4541150"/>
            <a:ext cx="2943300" cy="4353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None/>
            </a:pPr>
            <a:r>
              <a:rPr lang="zh-CN" sz="1800" dirty="0">
                <a:solidFill>
                  <a:srgbClr val="D8D8D8"/>
                </a:solidFill>
              </a:rPr>
              <a:t>Compression rate over 96%</a:t>
            </a:r>
            <a:endParaRPr sz="1800" dirty="0">
              <a:solidFill>
                <a:srgbClr val="D8D8D8"/>
              </a:solidFill>
            </a:endParaRPr>
          </a:p>
        </p:txBody>
      </p:sp>
      <p:sp>
        <p:nvSpPr>
          <p:cNvPr id="2" name="TextBox 1">
            <a:extLst>
              <a:ext uri="{FF2B5EF4-FFF2-40B4-BE49-F238E27FC236}">
                <a16:creationId xmlns:a16="http://schemas.microsoft.com/office/drawing/2014/main" id="{8799FF22-2340-254F-99BF-CBBF8A889580}"/>
              </a:ext>
            </a:extLst>
          </p:cNvPr>
          <p:cNvSpPr txBox="1"/>
          <p:nvPr/>
        </p:nvSpPr>
        <p:spPr>
          <a:xfrm>
            <a:off x="422031" y="1597688"/>
            <a:ext cx="184731" cy="307777"/>
          </a:xfrm>
          <a:prstGeom prst="rect">
            <a:avLst/>
          </a:prstGeom>
          <a:noFill/>
        </p:spPr>
        <p:txBody>
          <a:bodyPr wrap="none" rtlCol="0">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 calcmode="lin" valueType="num">
                                      <p:cBhvr additive="base">
                                        <p:cTn id="7" dur="500" fill="hold"/>
                                        <p:tgtEl>
                                          <p:spTgt spid="709"/>
                                        </p:tgtEl>
                                        <p:attrNameLst>
                                          <p:attrName>ppt_x</p:attrName>
                                        </p:attrNameLst>
                                      </p:cBhvr>
                                      <p:tavLst>
                                        <p:tav tm="0">
                                          <p:val>
                                            <p:strVal val="#ppt_x"/>
                                          </p:val>
                                        </p:tav>
                                        <p:tav tm="100000">
                                          <p:val>
                                            <p:strVal val="#ppt_x"/>
                                          </p:val>
                                        </p:tav>
                                      </p:tavLst>
                                    </p:anim>
                                    <p:anim calcmode="lin" valueType="num">
                                      <p:cBhvr additive="base">
                                        <p:cTn id="8" dur="500" fill="hold"/>
                                        <p:tgtEl>
                                          <p:spTgt spid="70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0"/>
                                        </p:tgtEl>
                                        <p:attrNameLst>
                                          <p:attrName>style.visibility</p:attrName>
                                        </p:attrNameLst>
                                      </p:cBhvr>
                                      <p:to>
                                        <p:strVal val="visible"/>
                                      </p:to>
                                    </p:set>
                                    <p:anim calcmode="lin" valueType="num">
                                      <p:cBhvr additive="base">
                                        <p:cTn id="11" dur="500" fill="hold"/>
                                        <p:tgtEl>
                                          <p:spTgt spid="710"/>
                                        </p:tgtEl>
                                        <p:attrNameLst>
                                          <p:attrName>ppt_x</p:attrName>
                                        </p:attrNameLst>
                                      </p:cBhvr>
                                      <p:tavLst>
                                        <p:tav tm="0">
                                          <p:val>
                                            <p:strVal val="#ppt_x"/>
                                          </p:val>
                                        </p:tav>
                                        <p:tav tm="100000">
                                          <p:val>
                                            <p:strVal val="#ppt_x"/>
                                          </p:val>
                                        </p:tav>
                                      </p:tavLst>
                                    </p:anim>
                                    <p:anim calcmode="lin" valueType="num">
                                      <p:cBhvr additive="base">
                                        <p:cTn id="12" dur="500" fill="hold"/>
                                        <p:tgtEl>
                                          <p:spTgt spid="7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12">
                                            <p:txEl>
                                              <p:pRg st="0" end="0"/>
                                            </p:txEl>
                                          </p:spTgt>
                                        </p:tgtEl>
                                        <p:attrNameLst>
                                          <p:attrName>style.visibility</p:attrName>
                                        </p:attrNameLst>
                                      </p:cBhvr>
                                      <p:to>
                                        <p:strVal val="visible"/>
                                      </p:to>
                                    </p:set>
                                    <p:anim calcmode="lin" valueType="num">
                                      <p:cBhvr additive="base">
                                        <p:cTn id="17" dur="500" fill="hold"/>
                                        <p:tgtEl>
                                          <p:spTgt spid="71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711">
                                            <p:txEl>
                                              <p:pRg st="0" end="0"/>
                                            </p:txEl>
                                          </p:spTgt>
                                        </p:tgtEl>
                                        <p:attrNameLst>
                                          <p:attrName>style.visibility</p:attrName>
                                        </p:attrNameLst>
                                      </p:cBhvr>
                                      <p:to>
                                        <p:strVal val="visible"/>
                                      </p:to>
                                    </p:set>
                                    <p:animEffect transition="in" filter="circle(in)">
                                      <p:cBhvr>
                                        <p:cTn id="23" dur="2000"/>
                                        <p:tgtEl>
                                          <p:spTgt spid="7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713">
                                            <p:txEl>
                                              <p:pRg st="0" end="0"/>
                                            </p:txEl>
                                          </p:spTgt>
                                        </p:tgtEl>
                                        <p:attrNameLst>
                                          <p:attrName>style.visibility</p:attrName>
                                        </p:attrNameLst>
                                      </p:cBhvr>
                                      <p:to>
                                        <p:strVal val="visible"/>
                                      </p:to>
                                    </p:set>
                                    <p:anim calcmode="lin" valueType="num">
                                      <p:cBhvr additive="base">
                                        <p:cTn id="28" dur="500"/>
                                        <p:tgtEl>
                                          <p:spTgt spid="713">
                                            <p:txEl>
                                              <p:pRg st="0" end="0"/>
                                            </p:txEl>
                                          </p:spTgt>
                                        </p:tgtEl>
                                        <p:attrNameLst>
                                          <p:attrName>ppt_y</p:attrName>
                                        </p:attrNameLst>
                                      </p:cBhvr>
                                      <p:tavLst>
                                        <p:tav tm="0">
                                          <p:val>
                                            <p:strVal val="#ppt_y+#ppt_h*1.125000"/>
                                          </p:val>
                                        </p:tav>
                                        <p:tav tm="100000">
                                          <p:val>
                                            <p:strVal val="#ppt_y"/>
                                          </p:val>
                                        </p:tav>
                                      </p:tavLst>
                                    </p:anim>
                                    <p:animEffect transition="in" filter="wipe(up)">
                                      <p:cBhvr>
                                        <p:cTn id="29" dur="500"/>
                                        <p:tgtEl>
                                          <p:spTgt spid="7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 grpId="0" build="p"/>
      <p:bldP spid="712" grpId="0" build="p"/>
      <p:bldP spid="71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1"/>
          <p:cNvSpPr txBox="1"/>
          <p:nvPr/>
        </p:nvSpPr>
        <p:spPr>
          <a:xfrm>
            <a:off x="421349" y="166125"/>
            <a:ext cx="8217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Advanced technology</a:t>
            </a:r>
            <a:endParaRPr sz="1600" b="1">
              <a:solidFill>
                <a:srgbClr val="F0EFEF"/>
              </a:solidFill>
              <a:latin typeface="Microsoft Yahei"/>
              <a:ea typeface="Microsoft Yahei"/>
              <a:cs typeface="Microsoft Yahei"/>
              <a:sym typeface="Microsoft Yahei"/>
            </a:endParaRPr>
          </a:p>
        </p:txBody>
      </p:sp>
      <p:sp>
        <p:nvSpPr>
          <p:cNvPr id="720" name="Google Shape;720;p61"/>
          <p:cNvSpPr txBox="1">
            <a:spLocks noGrp="1"/>
          </p:cNvSpPr>
          <p:nvPr>
            <p:ph type="body" idx="4294967295"/>
          </p:nvPr>
        </p:nvSpPr>
        <p:spPr>
          <a:xfrm>
            <a:off x="463350" y="780550"/>
            <a:ext cx="8217300" cy="38394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None/>
            </a:pPr>
            <a:r>
              <a:rPr lang="zh-CN" sz="1800">
                <a:solidFill>
                  <a:srgbClr val="D8D8D8"/>
                </a:solidFill>
              </a:rPr>
              <a:t>We also use multi-layer image caching technology called Universal Image Loader.</a:t>
            </a:r>
            <a:endParaRPr sz="1800">
              <a:solidFill>
                <a:srgbClr val="D8D8D8"/>
              </a:solidFill>
            </a:endParaRPr>
          </a:p>
          <a:p>
            <a:pPr marL="0" lvl="0" indent="0" algn="l" rtl="0">
              <a:spcBef>
                <a:spcPts val="360"/>
              </a:spcBef>
              <a:spcAft>
                <a:spcPts val="0"/>
              </a:spcAft>
              <a:buClr>
                <a:schemeClr val="dk1"/>
              </a:buClr>
              <a:buSzPts val="1800"/>
              <a:buNone/>
            </a:pPr>
            <a:endParaRPr sz="1800">
              <a:solidFill>
                <a:srgbClr val="D8D8D8"/>
              </a:solidFill>
            </a:endParaRPr>
          </a:p>
          <a:p>
            <a:pPr marL="0" lvl="0" indent="0" algn="l" rtl="0">
              <a:spcBef>
                <a:spcPts val="360"/>
              </a:spcBef>
              <a:spcAft>
                <a:spcPts val="0"/>
              </a:spcAft>
              <a:buClr>
                <a:schemeClr val="dk1"/>
              </a:buClr>
              <a:buSzPts val="1800"/>
              <a:buNone/>
            </a:pPr>
            <a:r>
              <a:rPr lang="zh-CN" sz="1800">
                <a:solidFill>
                  <a:srgbClr val="D8D8D8"/>
                </a:solidFill>
              </a:rPr>
              <a:t>All of the image resources include post image and offline chat image even the user avatar is stored in different caching layer.</a:t>
            </a:r>
            <a:endParaRPr sz="1800">
              <a:solidFill>
                <a:srgbClr val="D8D8D8"/>
              </a:solidFill>
            </a:endParaRPr>
          </a:p>
          <a:p>
            <a:pPr marL="0" lvl="0" indent="0" algn="l" rtl="0">
              <a:spcBef>
                <a:spcPts val="360"/>
              </a:spcBef>
              <a:spcAft>
                <a:spcPts val="0"/>
              </a:spcAft>
              <a:buClr>
                <a:schemeClr val="dk1"/>
              </a:buClr>
              <a:buSzPts val="1800"/>
              <a:buNone/>
            </a:pPr>
            <a:endParaRPr sz="1800">
              <a:solidFill>
                <a:srgbClr val="D8D8D8"/>
              </a:solidFill>
            </a:endParaRPr>
          </a:p>
          <a:p>
            <a:pPr marL="457200" lvl="0" indent="-342900" algn="l" rtl="0">
              <a:spcBef>
                <a:spcPts val="360"/>
              </a:spcBef>
              <a:spcAft>
                <a:spcPts val="0"/>
              </a:spcAft>
              <a:buClr>
                <a:srgbClr val="D8D8D8"/>
              </a:buClr>
              <a:buSzPts val="1800"/>
              <a:buChar char="•"/>
            </a:pPr>
            <a:r>
              <a:rPr lang="zh-CN" sz="1800">
                <a:solidFill>
                  <a:srgbClr val="D8D8D8"/>
                </a:solidFill>
              </a:rPr>
              <a:t>Layer 1 - Network caching</a:t>
            </a:r>
            <a:endParaRPr sz="1800">
              <a:solidFill>
                <a:srgbClr val="D8D8D8"/>
              </a:solidFill>
            </a:endParaRPr>
          </a:p>
          <a:p>
            <a:pPr marL="457200" lvl="0" indent="-342900" algn="l" rtl="0">
              <a:spcBef>
                <a:spcPts val="0"/>
              </a:spcBef>
              <a:spcAft>
                <a:spcPts val="0"/>
              </a:spcAft>
              <a:buClr>
                <a:srgbClr val="D8D8D8"/>
              </a:buClr>
              <a:buSzPts val="1800"/>
              <a:buChar char="•"/>
            </a:pPr>
            <a:r>
              <a:rPr lang="zh-CN" sz="1800">
                <a:solidFill>
                  <a:srgbClr val="D8D8D8"/>
                </a:solidFill>
              </a:rPr>
              <a:t>Layer 2 - Local caching</a:t>
            </a:r>
            <a:endParaRPr sz="1800">
              <a:solidFill>
                <a:srgbClr val="D8D8D8"/>
              </a:solidFill>
            </a:endParaRPr>
          </a:p>
          <a:p>
            <a:pPr marL="457200" lvl="0" indent="-342900" algn="l" rtl="0">
              <a:spcBef>
                <a:spcPts val="0"/>
              </a:spcBef>
              <a:spcAft>
                <a:spcPts val="0"/>
              </a:spcAft>
              <a:buClr>
                <a:srgbClr val="D8D8D8"/>
              </a:buClr>
              <a:buSzPts val="1800"/>
              <a:buChar char="•"/>
            </a:pPr>
            <a:r>
              <a:rPr lang="zh-CN" sz="1800">
                <a:solidFill>
                  <a:srgbClr val="D8D8D8"/>
                </a:solidFill>
              </a:rPr>
              <a:t>Layer 3 - Memory caching</a:t>
            </a:r>
            <a:endParaRPr sz="1800">
              <a:solidFill>
                <a:srgbClr val="D8D8D8"/>
              </a:solidFill>
            </a:endParaRPr>
          </a:p>
          <a:p>
            <a:pPr marL="0" lvl="0" indent="0" algn="l" rtl="0">
              <a:spcBef>
                <a:spcPts val="360"/>
              </a:spcBef>
              <a:spcAft>
                <a:spcPts val="0"/>
              </a:spcAft>
              <a:buNone/>
            </a:pPr>
            <a:endParaRPr sz="1800">
              <a:solidFill>
                <a:srgbClr val="D8D8D8"/>
              </a:solidFill>
            </a:endParaRPr>
          </a:p>
          <a:p>
            <a:pPr marL="0" lvl="0" indent="0" algn="l" rtl="0">
              <a:spcBef>
                <a:spcPts val="360"/>
              </a:spcBef>
              <a:spcAft>
                <a:spcPts val="0"/>
              </a:spcAft>
              <a:buNone/>
            </a:pPr>
            <a:r>
              <a:rPr lang="zh-CN" sz="1800">
                <a:solidFill>
                  <a:srgbClr val="D8D8D8"/>
                </a:solidFill>
              </a:rPr>
              <a:t>For each image resource, we organize them with a unique tag and a hash code, by comparing the hash code of the local source with the network caching, it can determine whether we need to </a:t>
            </a:r>
            <a:r>
              <a:rPr lang="zh-CN" sz="1800">
                <a:solidFill>
                  <a:srgbClr val="D8D8D8"/>
                </a:solidFill>
                <a:latin typeface="Arial"/>
                <a:ea typeface="Arial"/>
                <a:cs typeface="Arial"/>
                <a:sym typeface="Arial"/>
              </a:rPr>
              <a:t>refresh the data from the server.</a:t>
            </a:r>
            <a:endParaRPr sz="1800">
              <a:solidFill>
                <a:srgbClr val="D8D8D8"/>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2"/>
          <p:cNvSpPr txBox="1"/>
          <p:nvPr/>
        </p:nvSpPr>
        <p:spPr>
          <a:xfrm>
            <a:off x="421349" y="166125"/>
            <a:ext cx="8217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Advanced technology</a:t>
            </a:r>
            <a:endParaRPr sz="1600" b="1">
              <a:solidFill>
                <a:srgbClr val="F0EFEF"/>
              </a:solidFill>
              <a:latin typeface="Microsoft Yahei"/>
              <a:ea typeface="Microsoft Yahei"/>
              <a:cs typeface="Microsoft Yahei"/>
              <a:sym typeface="Microsoft Yahei"/>
            </a:endParaRPr>
          </a:p>
        </p:txBody>
      </p:sp>
      <p:sp>
        <p:nvSpPr>
          <p:cNvPr id="727" name="Google Shape;727;p62"/>
          <p:cNvSpPr txBox="1">
            <a:spLocks noGrp="1"/>
          </p:cNvSpPr>
          <p:nvPr>
            <p:ph type="body" idx="4294967295"/>
          </p:nvPr>
        </p:nvSpPr>
        <p:spPr>
          <a:xfrm>
            <a:off x="463350" y="780550"/>
            <a:ext cx="8217300" cy="38394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r>
              <a:rPr lang="zh-CN" sz="1800">
                <a:solidFill>
                  <a:srgbClr val="D8D8D8"/>
                </a:solidFill>
              </a:rPr>
              <a:t>For the communication part, normally we use the p2p communication between two users when they are chatting.</a:t>
            </a:r>
            <a:endParaRPr sz="1800">
              <a:solidFill>
                <a:srgbClr val="D8D8D8"/>
              </a:solidFill>
            </a:endParaRPr>
          </a:p>
          <a:p>
            <a:pPr marL="0" lvl="0" indent="0" algn="l" rtl="0">
              <a:spcBef>
                <a:spcPts val="360"/>
              </a:spcBef>
              <a:spcAft>
                <a:spcPts val="0"/>
              </a:spcAft>
              <a:buNone/>
            </a:pPr>
            <a:endParaRPr sz="1800">
              <a:solidFill>
                <a:srgbClr val="D8D8D8"/>
              </a:solidFill>
            </a:endParaRPr>
          </a:p>
          <a:p>
            <a:pPr marL="0" lvl="0" indent="0" algn="l" rtl="0">
              <a:spcBef>
                <a:spcPts val="360"/>
              </a:spcBef>
              <a:spcAft>
                <a:spcPts val="0"/>
              </a:spcAft>
              <a:buNone/>
            </a:pPr>
            <a:r>
              <a:rPr lang="zh-CN" sz="1800">
                <a:solidFill>
                  <a:srgbClr val="D8D8D8"/>
                </a:solidFill>
              </a:rPr>
              <a:t>But if one side user is offline(offline more than 1 min, since the heart-beat rate of us is 1 packet/min) our app will change the communication mode using our server as a middleman, all the offline message will be record in our server and will be stored for 48 hours, since the longest valid date of our post is 48 hours.</a:t>
            </a:r>
            <a:endParaRPr sz="1800">
              <a:solidFill>
                <a:srgbClr val="D8D8D8"/>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3"/>
          <p:cNvSpPr txBox="1"/>
          <p:nvPr/>
        </p:nvSpPr>
        <p:spPr>
          <a:xfrm>
            <a:off x="421349" y="166125"/>
            <a:ext cx="8217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0EFEF"/>
              </a:buClr>
              <a:buSzPts val="1600"/>
              <a:buFont typeface="Arial"/>
              <a:buNone/>
            </a:pPr>
            <a:r>
              <a:rPr lang="zh-CN" sz="1600" b="1" dirty="0">
                <a:solidFill>
                  <a:srgbClr val="F0EFEF"/>
                </a:solidFill>
                <a:latin typeface="Microsoft Yahei"/>
                <a:ea typeface="Microsoft Yahei"/>
                <a:cs typeface="Microsoft Yahei"/>
                <a:sym typeface="Microsoft Yahei"/>
              </a:rPr>
              <a:t>Advanced technology</a:t>
            </a:r>
            <a:endParaRPr sz="1600" b="1" dirty="0">
              <a:solidFill>
                <a:srgbClr val="F0EFEF"/>
              </a:solidFill>
              <a:latin typeface="Microsoft Yahei"/>
              <a:ea typeface="Microsoft Yahei"/>
              <a:cs typeface="Microsoft Yahei"/>
              <a:sym typeface="Microsoft Yahei"/>
            </a:endParaRPr>
          </a:p>
        </p:txBody>
      </p:sp>
      <p:sp>
        <p:nvSpPr>
          <p:cNvPr id="734" name="Google Shape;734;p63"/>
          <p:cNvSpPr txBox="1">
            <a:spLocks noGrp="1"/>
          </p:cNvSpPr>
          <p:nvPr>
            <p:ph type="body" idx="4294967295"/>
          </p:nvPr>
        </p:nvSpPr>
        <p:spPr>
          <a:xfrm>
            <a:off x="463350" y="780550"/>
            <a:ext cx="8217300" cy="38394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r>
              <a:rPr lang="zh-CN" sz="1800">
                <a:solidFill>
                  <a:srgbClr val="D8D8D8"/>
                </a:solidFill>
                <a:latin typeface="Arial"/>
                <a:ea typeface="Arial"/>
                <a:cs typeface="Arial"/>
                <a:sym typeface="Arial"/>
              </a:rPr>
              <a:t>We also provide a chat log backup function which is implemented by using Google Zxing QRcode library and Gzip library to backup your data, after each transaction is done, we support you a function which can auto convert your chat log into a private QRcode, and later you can retrieve your data from it.</a:t>
            </a:r>
            <a:endParaRPr sz="1800">
              <a:solidFill>
                <a:srgbClr val="D8D8D8"/>
              </a:solidFill>
              <a:latin typeface="Arial"/>
              <a:ea typeface="Arial"/>
              <a:cs typeface="Arial"/>
              <a:sym typeface="Arial"/>
            </a:endParaRPr>
          </a:p>
          <a:p>
            <a:pPr marL="0" lvl="0" indent="0" algn="l" rtl="0">
              <a:spcBef>
                <a:spcPts val="360"/>
              </a:spcBef>
              <a:spcAft>
                <a:spcPts val="0"/>
              </a:spcAft>
              <a:buNone/>
            </a:pPr>
            <a:endParaRPr sz="1800">
              <a:solidFill>
                <a:srgbClr val="D8D8D8"/>
              </a:solidFill>
              <a:latin typeface="Arial"/>
              <a:ea typeface="Arial"/>
              <a:cs typeface="Arial"/>
              <a:sym typeface="Arial"/>
            </a:endParaRPr>
          </a:p>
          <a:p>
            <a:pPr marL="0" lvl="0" indent="0" algn="l" rtl="0">
              <a:spcBef>
                <a:spcPts val="360"/>
              </a:spcBef>
              <a:spcAft>
                <a:spcPts val="0"/>
              </a:spcAft>
              <a:buNone/>
            </a:pPr>
            <a:r>
              <a:rPr lang="zh-CN" sz="1800">
                <a:solidFill>
                  <a:srgbClr val="D8D8D8"/>
                </a:solidFill>
                <a:latin typeface="Arial"/>
                <a:ea typeface="Arial"/>
                <a:cs typeface="Arial"/>
                <a:sym typeface="Arial"/>
              </a:rPr>
              <a:t>However, as we are very concerned about user privacy, this feature is still on testing and has not yet been installed.</a:t>
            </a:r>
            <a:endParaRPr sz="1800">
              <a:solidFill>
                <a:srgbClr val="D8D8D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cxnSp>
        <p:nvCxnSpPr>
          <p:cNvPr id="740" name="Google Shape;740;p64"/>
          <p:cNvCxnSpPr/>
          <p:nvPr/>
        </p:nvCxnSpPr>
        <p:spPr>
          <a:xfrm flipH="1">
            <a:off x="3851982" y="699010"/>
            <a:ext cx="1726200" cy="1726800"/>
          </a:xfrm>
          <a:prstGeom prst="straightConnector1">
            <a:avLst/>
          </a:prstGeom>
          <a:noFill/>
          <a:ln w="25400" cap="flat" cmpd="sng">
            <a:solidFill>
              <a:srgbClr val="F7BA3B"/>
            </a:solidFill>
            <a:prstDash val="solid"/>
            <a:round/>
            <a:headEnd type="triangle" w="med" len="med"/>
            <a:tailEnd type="triangle" w="med" len="med"/>
          </a:ln>
        </p:spPr>
      </p:cxnSp>
      <p:cxnSp>
        <p:nvCxnSpPr>
          <p:cNvPr id="741" name="Google Shape;741;p64"/>
          <p:cNvCxnSpPr/>
          <p:nvPr/>
        </p:nvCxnSpPr>
        <p:spPr>
          <a:xfrm flipH="1">
            <a:off x="-324618" y="1491394"/>
            <a:ext cx="965100" cy="965400"/>
          </a:xfrm>
          <a:prstGeom prst="straightConnector1">
            <a:avLst/>
          </a:prstGeom>
          <a:noFill/>
          <a:ln w="25400" cap="flat" cmpd="sng">
            <a:solidFill>
              <a:srgbClr val="2FB6A8"/>
            </a:solidFill>
            <a:prstDash val="solid"/>
            <a:round/>
            <a:headEnd type="triangle" w="med" len="med"/>
            <a:tailEnd type="none" w="sm" len="sm"/>
          </a:ln>
        </p:spPr>
      </p:cxnSp>
      <p:cxnSp>
        <p:nvCxnSpPr>
          <p:cNvPr id="742" name="Google Shape;742;p64"/>
          <p:cNvCxnSpPr/>
          <p:nvPr/>
        </p:nvCxnSpPr>
        <p:spPr>
          <a:xfrm flipH="1">
            <a:off x="7668464" y="-237445"/>
            <a:ext cx="1080000" cy="1080600"/>
          </a:xfrm>
          <a:prstGeom prst="straightConnector1">
            <a:avLst/>
          </a:prstGeom>
          <a:noFill/>
          <a:ln w="25400" cap="flat" cmpd="sng">
            <a:solidFill>
              <a:srgbClr val="ADD072"/>
            </a:solidFill>
            <a:prstDash val="solid"/>
            <a:round/>
            <a:headEnd type="none" w="sm" len="sm"/>
            <a:tailEnd type="triangle" w="med" len="med"/>
          </a:ln>
        </p:spPr>
      </p:cxnSp>
      <p:cxnSp>
        <p:nvCxnSpPr>
          <p:cNvPr id="743" name="Google Shape;743;p64"/>
          <p:cNvCxnSpPr/>
          <p:nvPr/>
        </p:nvCxnSpPr>
        <p:spPr>
          <a:xfrm flipH="1">
            <a:off x="539613" y="4300758"/>
            <a:ext cx="1462200" cy="1462800"/>
          </a:xfrm>
          <a:prstGeom prst="straightConnector1">
            <a:avLst/>
          </a:prstGeom>
          <a:noFill/>
          <a:ln w="25400" cap="flat" cmpd="sng">
            <a:solidFill>
              <a:srgbClr val="F7BA3B"/>
            </a:solidFill>
            <a:prstDash val="solid"/>
            <a:round/>
            <a:headEnd type="triangle" w="med" len="med"/>
            <a:tailEnd type="none" w="sm" len="sm"/>
          </a:ln>
        </p:spPr>
      </p:cxnSp>
      <p:cxnSp>
        <p:nvCxnSpPr>
          <p:cNvPr id="744" name="Google Shape;744;p64"/>
          <p:cNvCxnSpPr/>
          <p:nvPr/>
        </p:nvCxnSpPr>
        <p:spPr>
          <a:xfrm flipH="1">
            <a:off x="7596348" y="1131219"/>
            <a:ext cx="1979700" cy="1980600"/>
          </a:xfrm>
          <a:prstGeom prst="straightConnector1">
            <a:avLst/>
          </a:prstGeom>
          <a:noFill/>
          <a:ln w="25400" cap="flat" cmpd="sng">
            <a:solidFill>
              <a:srgbClr val="DA634F"/>
            </a:solidFill>
            <a:prstDash val="solid"/>
            <a:round/>
            <a:headEnd type="none" w="sm" len="sm"/>
            <a:tailEnd type="triangle" w="med" len="med"/>
          </a:ln>
        </p:spPr>
      </p:cxnSp>
      <p:cxnSp>
        <p:nvCxnSpPr>
          <p:cNvPr id="745" name="Google Shape;745;p64"/>
          <p:cNvCxnSpPr/>
          <p:nvPr/>
        </p:nvCxnSpPr>
        <p:spPr>
          <a:xfrm flipH="1">
            <a:off x="6948148" y="3796513"/>
            <a:ext cx="1656300" cy="1656900"/>
          </a:xfrm>
          <a:prstGeom prst="straightConnector1">
            <a:avLst/>
          </a:prstGeom>
          <a:noFill/>
          <a:ln w="25400" cap="flat" cmpd="sng">
            <a:solidFill>
              <a:srgbClr val="2FB6A8"/>
            </a:solidFill>
            <a:prstDash val="solid"/>
            <a:round/>
            <a:headEnd type="triangle" w="med" len="med"/>
            <a:tailEnd type="none" w="sm" len="sm"/>
          </a:ln>
        </p:spPr>
      </p:cxnSp>
      <p:cxnSp>
        <p:nvCxnSpPr>
          <p:cNvPr id="746" name="Google Shape;746;p64"/>
          <p:cNvCxnSpPr/>
          <p:nvPr/>
        </p:nvCxnSpPr>
        <p:spPr>
          <a:xfrm flipH="1">
            <a:off x="5292110" y="4660932"/>
            <a:ext cx="767700" cy="768000"/>
          </a:xfrm>
          <a:prstGeom prst="straightConnector1">
            <a:avLst/>
          </a:prstGeom>
          <a:noFill/>
          <a:ln w="25400" cap="flat" cmpd="sng">
            <a:solidFill>
              <a:srgbClr val="DA634F"/>
            </a:solidFill>
            <a:prstDash val="solid"/>
            <a:round/>
            <a:headEnd type="triangle" w="med" len="med"/>
            <a:tailEnd type="none" w="sm" len="sm"/>
          </a:ln>
        </p:spPr>
      </p:cxnSp>
      <p:cxnSp>
        <p:nvCxnSpPr>
          <p:cNvPr id="747" name="Google Shape;747;p64"/>
          <p:cNvCxnSpPr/>
          <p:nvPr/>
        </p:nvCxnSpPr>
        <p:spPr>
          <a:xfrm flipH="1">
            <a:off x="1187616" y="-597620"/>
            <a:ext cx="1541100" cy="1541700"/>
          </a:xfrm>
          <a:prstGeom prst="straightConnector1">
            <a:avLst/>
          </a:prstGeom>
          <a:noFill/>
          <a:ln w="25400" cap="flat" cmpd="sng">
            <a:solidFill>
              <a:srgbClr val="2FB6A8"/>
            </a:solidFill>
            <a:prstDash val="solid"/>
            <a:round/>
            <a:headEnd type="none" w="sm" len="sm"/>
            <a:tailEnd type="triangle" w="med" len="med"/>
          </a:ln>
        </p:spPr>
      </p:cxnSp>
      <p:cxnSp>
        <p:nvCxnSpPr>
          <p:cNvPr id="748" name="Google Shape;748;p64"/>
          <p:cNvCxnSpPr/>
          <p:nvPr/>
        </p:nvCxnSpPr>
        <p:spPr>
          <a:xfrm flipH="1">
            <a:off x="899643" y="1995639"/>
            <a:ext cx="1079400" cy="1080000"/>
          </a:xfrm>
          <a:prstGeom prst="straightConnector1">
            <a:avLst/>
          </a:prstGeom>
          <a:noFill/>
          <a:ln w="25400" cap="flat" cmpd="sng">
            <a:solidFill>
              <a:srgbClr val="ADD072"/>
            </a:solidFill>
            <a:prstDash val="solid"/>
            <a:round/>
            <a:headEnd type="triangle" w="med" len="med"/>
            <a:tailEnd type="triangle" w="med" len="med"/>
          </a:ln>
        </p:spPr>
      </p:cxnSp>
      <p:grpSp>
        <p:nvGrpSpPr>
          <p:cNvPr id="749" name="Google Shape;749;p64"/>
          <p:cNvGrpSpPr/>
          <p:nvPr/>
        </p:nvGrpSpPr>
        <p:grpSpPr>
          <a:xfrm>
            <a:off x="3822213" y="944080"/>
            <a:ext cx="1200474" cy="1200994"/>
            <a:chOff x="5106833" y="3306740"/>
            <a:chExt cx="742500" cy="742500"/>
          </a:xfrm>
        </p:grpSpPr>
        <p:sp>
          <p:nvSpPr>
            <p:cNvPr id="750" name="Google Shape;750;p64"/>
            <p:cNvSpPr/>
            <p:nvPr/>
          </p:nvSpPr>
          <p:spPr>
            <a:xfrm>
              <a:off x="5106833" y="3306740"/>
              <a:ext cx="742500" cy="742500"/>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751" name="Google Shape;751;p64"/>
            <p:cNvSpPr/>
            <p:nvPr/>
          </p:nvSpPr>
          <p:spPr>
            <a:xfrm>
              <a:off x="5195230" y="3395137"/>
              <a:ext cx="565800" cy="565800"/>
            </a:xfrm>
            <a:prstGeom prst="ellipse">
              <a:avLst/>
            </a:prstGeom>
            <a:solidFill>
              <a:srgbClr val="DA634F"/>
            </a:solidFill>
            <a:ln>
              <a:noFill/>
            </a:ln>
            <a:effectLst>
              <a:outerShdw blurRad="152400" dist="50800" dir="2700000" algn="t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grpSp>
      <p:sp>
        <p:nvSpPr>
          <p:cNvPr id="752" name="Google Shape;752;p64"/>
          <p:cNvSpPr/>
          <p:nvPr/>
        </p:nvSpPr>
        <p:spPr>
          <a:xfrm>
            <a:off x="2552700" y="2772178"/>
            <a:ext cx="4039200" cy="522300"/>
          </a:xfrm>
          <a:prstGeom prst="rect">
            <a:avLst/>
          </a:prstGeom>
          <a:noFill/>
          <a:ln>
            <a:noFill/>
          </a:ln>
        </p:spPr>
        <p:txBody>
          <a:bodyPr spcFirstLastPara="1" wrap="square" lIns="0" tIns="45700" rIns="91425" bIns="45700" anchor="t" anchorCtr="0">
            <a:noAutofit/>
          </a:bodyPr>
          <a:lstStyle/>
          <a:p>
            <a:pPr marL="0" marR="0" lvl="0" indent="0" algn="ctr" rtl="0">
              <a:spcBef>
                <a:spcPts val="0"/>
              </a:spcBef>
              <a:spcAft>
                <a:spcPts val="0"/>
              </a:spcAft>
              <a:buNone/>
            </a:pPr>
            <a:r>
              <a:rPr lang="zh-CN" sz="2800" b="1">
                <a:solidFill>
                  <a:srgbClr val="FFFFFF"/>
                </a:solidFill>
                <a:latin typeface="Arimo"/>
                <a:ea typeface="Arimo"/>
                <a:cs typeface="Arimo"/>
                <a:sym typeface="Arimo"/>
              </a:rPr>
              <a:t>Conclusion</a:t>
            </a:r>
            <a:endParaRPr sz="2800" b="1">
              <a:solidFill>
                <a:srgbClr val="FFFFFF"/>
              </a:solidFill>
              <a:latin typeface="Arimo"/>
              <a:ea typeface="Arimo"/>
              <a:cs typeface="Arimo"/>
              <a:sym typeface="Arimo"/>
            </a:endParaRPr>
          </a:p>
        </p:txBody>
      </p:sp>
      <p:sp>
        <p:nvSpPr>
          <p:cNvPr id="753" name="Google Shape;753;p64"/>
          <p:cNvSpPr txBox="1"/>
          <p:nvPr/>
        </p:nvSpPr>
        <p:spPr>
          <a:xfrm>
            <a:off x="4187100" y="1054808"/>
            <a:ext cx="470700" cy="101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6000">
                <a:solidFill>
                  <a:schemeClr val="lt1"/>
                </a:solidFill>
                <a:latin typeface="Impact"/>
                <a:ea typeface="Impact"/>
                <a:cs typeface="Impact"/>
                <a:sym typeface="Impact"/>
              </a:rPr>
              <a:t>5</a:t>
            </a:r>
            <a:endParaRPr sz="6000">
              <a:solidFill>
                <a:schemeClr val="lt1"/>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53"/>
                                        </p:tgtEl>
                                        <p:attrNameLst>
                                          <p:attrName>style.visibility</p:attrName>
                                        </p:attrNameLst>
                                      </p:cBhvr>
                                      <p:to>
                                        <p:strVal val="visible"/>
                                      </p:to>
                                    </p:set>
                                    <p:animEffect transition="in" filter="fade">
                                      <p:cBhvr>
                                        <p:cTn id="7" dur="1000"/>
                                        <p:tgtEl>
                                          <p:spTgt spid="753"/>
                                        </p:tgtEl>
                                      </p:cBhvr>
                                    </p:animEffect>
                                  </p:childTnLst>
                                </p:cTn>
                              </p:par>
                              <p:par>
                                <p:cTn id="8" presetID="10" presetClass="entr" presetSubtype="0" fill="hold" nodeType="withEffect">
                                  <p:stCondLst>
                                    <p:cond delay="1600"/>
                                  </p:stCondLst>
                                  <p:childTnLst>
                                    <p:set>
                                      <p:cBhvr>
                                        <p:cTn id="9" dur="1" fill="hold">
                                          <p:stCondLst>
                                            <p:cond delay="0"/>
                                          </p:stCondLst>
                                        </p:cTn>
                                        <p:tgtEl>
                                          <p:spTgt spid="752"/>
                                        </p:tgtEl>
                                        <p:attrNameLst>
                                          <p:attrName>style.visibility</p:attrName>
                                        </p:attrNameLst>
                                      </p:cBhvr>
                                      <p:to>
                                        <p:strVal val="visible"/>
                                      </p:to>
                                    </p:set>
                                    <p:animEffect transition="in" filter="fade">
                                      <p:cBhvr>
                                        <p:cTn id="10" dur="500"/>
                                        <p:tgtEl>
                                          <p:spTgt spid="752"/>
                                        </p:tgtEl>
                                      </p:cBhvr>
                                    </p:animEffect>
                                  </p:childTnLst>
                                </p:cTn>
                              </p:par>
                              <p:par>
                                <p:cTn id="11" presetID="2" presetClass="entr" presetSubtype="1" fill="hold" nodeType="withEffect">
                                  <p:stCondLst>
                                    <p:cond delay="0"/>
                                  </p:stCondLst>
                                  <p:childTnLst>
                                    <p:set>
                                      <p:cBhvr>
                                        <p:cTn id="12" dur="1" fill="hold">
                                          <p:stCondLst>
                                            <p:cond delay="0"/>
                                          </p:stCondLst>
                                        </p:cTn>
                                        <p:tgtEl>
                                          <p:spTgt spid="747"/>
                                        </p:tgtEl>
                                        <p:attrNameLst>
                                          <p:attrName>style.visibility</p:attrName>
                                        </p:attrNameLst>
                                      </p:cBhvr>
                                      <p:to>
                                        <p:strVal val="visible"/>
                                      </p:to>
                                    </p:set>
                                    <p:anim calcmode="lin" valueType="num">
                                      <p:cBhvr additive="base">
                                        <p:cTn id="13" dur="750"/>
                                        <p:tgtEl>
                                          <p:spTgt spid="747"/>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100"/>
                                  </p:stCondLst>
                                  <p:childTnLst>
                                    <p:set>
                                      <p:cBhvr>
                                        <p:cTn id="15" dur="1" fill="hold">
                                          <p:stCondLst>
                                            <p:cond delay="0"/>
                                          </p:stCondLst>
                                        </p:cTn>
                                        <p:tgtEl>
                                          <p:spTgt spid="740"/>
                                        </p:tgtEl>
                                        <p:attrNameLst>
                                          <p:attrName>style.visibility</p:attrName>
                                        </p:attrNameLst>
                                      </p:cBhvr>
                                      <p:to>
                                        <p:strVal val="visible"/>
                                      </p:to>
                                    </p:set>
                                    <p:anim calcmode="lin" valueType="num">
                                      <p:cBhvr additive="base">
                                        <p:cTn id="16" dur="750"/>
                                        <p:tgtEl>
                                          <p:spTgt spid="740"/>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200"/>
                                  </p:stCondLst>
                                  <p:childTnLst>
                                    <p:set>
                                      <p:cBhvr>
                                        <p:cTn id="18" dur="1" fill="hold">
                                          <p:stCondLst>
                                            <p:cond delay="0"/>
                                          </p:stCondLst>
                                        </p:cTn>
                                        <p:tgtEl>
                                          <p:spTgt spid="742"/>
                                        </p:tgtEl>
                                        <p:attrNameLst>
                                          <p:attrName>style.visibility</p:attrName>
                                        </p:attrNameLst>
                                      </p:cBhvr>
                                      <p:to>
                                        <p:strVal val="visible"/>
                                      </p:to>
                                    </p:set>
                                    <p:anim calcmode="lin" valueType="num">
                                      <p:cBhvr additive="base">
                                        <p:cTn id="19" dur="750"/>
                                        <p:tgtEl>
                                          <p:spTgt spid="742"/>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300"/>
                                  </p:stCondLst>
                                  <p:childTnLst>
                                    <p:set>
                                      <p:cBhvr>
                                        <p:cTn id="21" dur="1" fill="hold">
                                          <p:stCondLst>
                                            <p:cond delay="0"/>
                                          </p:stCondLst>
                                        </p:cTn>
                                        <p:tgtEl>
                                          <p:spTgt spid="744"/>
                                        </p:tgtEl>
                                        <p:attrNameLst>
                                          <p:attrName>style.visibility</p:attrName>
                                        </p:attrNameLst>
                                      </p:cBhvr>
                                      <p:to>
                                        <p:strVal val="visible"/>
                                      </p:to>
                                    </p:set>
                                    <p:anim calcmode="lin" valueType="num">
                                      <p:cBhvr additive="base">
                                        <p:cTn id="22" dur="750"/>
                                        <p:tgtEl>
                                          <p:spTgt spid="744"/>
                                        </p:tgtEl>
                                        <p:attrNameLst>
                                          <p:attrName>ppt_x</p:attrName>
                                        </p:attrNameLst>
                                      </p:cBhvr>
                                      <p:tavLst>
                                        <p:tav tm="0">
                                          <p:val>
                                            <p:strVal val="#ppt_x-1"/>
                                          </p:val>
                                        </p:tav>
                                        <p:tav tm="100000">
                                          <p:val>
                                            <p:strVal val="#ppt_x"/>
                                          </p:val>
                                        </p:tav>
                                      </p:tavLst>
                                    </p:anim>
                                  </p:childTnLst>
                                </p:cTn>
                              </p:par>
                              <p:par>
                                <p:cTn id="23" presetID="2" presetClass="entr" presetSubtype="4" fill="hold" nodeType="withEffect">
                                  <p:stCondLst>
                                    <p:cond delay="400"/>
                                  </p:stCondLst>
                                  <p:childTnLst>
                                    <p:set>
                                      <p:cBhvr>
                                        <p:cTn id="24" dur="1" fill="hold">
                                          <p:stCondLst>
                                            <p:cond delay="0"/>
                                          </p:stCondLst>
                                        </p:cTn>
                                        <p:tgtEl>
                                          <p:spTgt spid="746"/>
                                        </p:tgtEl>
                                        <p:attrNameLst>
                                          <p:attrName>style.visibility</p:attrName>
                                        </p:attrNameLst>
                                      </p:cBhvr>
                                      <p:to>
                                        <p:strVal val="visible"/>
                                      </p:to>
                                    </p:set>
                                    <p:anim calcmode="lin" valueType="num">
                                      <p:cBhvr additive="base">
                                        <p:cTn id="25" dur="750"/>
                                        <p:tgtEl>
                                          <p:spTgt spid="746"/>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300"/>
                                  </p:stCondLst>
                                  <p:childTnLst>
                                    <p:set>
                                      <p:cBhvr>
                                        <p:cTn id="27" dur="1" fill="hold">
                                          <p:stCondLst>
                                            <p:cond delay="0"/>
                                          </p:stCondLst>
                                        </p:cTn>
                                        <p:tgtEl>
                                          <p:spTgt spid="745"/>
                                        </p:tgtEl>
                                        <p:attrNameLst>
                                          <p:attrName>style.visibility</p:attrName>
                                        </p:attrNameLst>
                                      </p:cBhvr>
                                      <p:to>
                                        <p:strVal val="visible"/>
                                      </p:to>
                                    </p:set>
                                    <p:anim calcmode="lin" valueType="num">
                                      <p:cBhvr additive="base">
                                        <p:cTn id="28" dur="750"/>
                                        <p:tgtEl>
                                          <p:spTgt spid="745"/>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200"/>
                                  </p:stCondLst>
                                  <p:childTnLst>
                                    <p:set>
                                      <p:cBhvr>
                                        <p:cTn id="30" dur="1" fill="hold">
                                          <p:stCondLst>
                                            <p:cond delay="0"/>
                                          </p:stCondLst>
                                        </p:cTn>
                                        <p:tgtEl>
                                          <p:spTgt spid="743"/>
                                        </p:tgtEl>
                                        <p:attrNameLst>
                                          <p:attrName>style.visibility</p:attrName>
                                        </p:attrNameLst>
                                      </p:cBhvr>
                                      <p:to>
                                        <p:strVal val="visible"/>
                                      </p:to>
                                    </p:set>
                                    <p:anim calcmode="lin" valueType="num">
                                      <p:cBhvr additive="base">
                                        <p:cTn id="31" dur="750"/>
                                        <p:tgtEl>
                                          <p:spTgt spid="743"/>
                                        </p:tgtEl>
                                        <p:attrNameLst>
                                          <p:attrName>ppt_y</p:attrName>
                                        </p:attrNameLst>
                                      </p:cBhvr>
                                      <p:tavLst>
                                        <p:tav tm="0">
                                          <p:val>
                                            <p:strVal val="#ppt_y+1"/>
                                          </p:val>
                                        </p:tav>
                                        <p:tav tm="100000">
                                          <p:val>
                                            <p:strVal val="#ppt_y"/>
                                          </p:val>
                                        </p:tav>
                                      </p:tavLst>
                                    </p:anim>
                                  </p:childTnLst>
                                </p:cTn>
                              </p:par>
                              <p:par>
                                <p:cTn id="32" presetID="2" presetClass="entr" presetSubtype="8" fill="hold" nodeType="withEffect">
                                  <p:stCondLst>
                                    <p:cond delay="100"/>
                                  </p:stCondLst>
                                  <p:childTnLst>
                                    <p:set>
                                      <p:cBhvr>
                                        <p:cTn id="33" dur="1" fill="hold">
                                          <p:stCondLst>
                                            <p:cond delay="0"/>
                                          </p:stCondLst>
                                        </p:cTn>
                                        <p:tgtEl>
                                          <p:spTgt spid="748"/>
                                        </p:tgtEl>
                                        <p:attrNameLst>
                                          <p:attrName>style.visibility</p:attrName>
                                        </p:attrNameLst>
                                      </p:cBhvr>
                                      <p:to>
                                        <p:strVal val="visible"/>
                                      </p:to>
                                    </p:set>
                                    <p:anim calcmode="lin" valueType="num">
                                      <p:cBhvr additive="base">
                                        <p:cTn id="34" dur="750"/>
                                        <p:tgtEl>
                                          <p:spTgt spid="748"/>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750"/>
                                        <p:tgtEl>
                                          <p:spTgt spid="7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5"/>
          <p:cNvSpPr txBox="1"/>
          <p:nvPr/>
        </p:nvSpPr>
        <p:spPr>
          <a:xfrm>
            <a:off x="421349" y="166125"/>
            <a:ext cx="8217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0EFEF"/>
              </a:buClr>
              <a:buSzPts val="1600"/>
              <a:buFont typeface="Arial"/>
              <a:buNone/>
            </a:pPr>
            <a:r>
              <a:rPr lang="zh-CN" sz="1600" b="1">
                <a:solidFill>
                  <a:srgbClr val="F0EFEF"/>
                </a:solidFill>
                <a:latin typeface="Microsoft Yahei"/>
                <a:ea typeface="Microsoft Yahei"/>
                <a:cs typeface="Microsoft Yahei"/>
                <a:sym typeface="Microsoft Yahei"/>
              </a:rPr>
              <a:t>Key Principle of Design - 20/80 Rule</a:t>
            </a:r>
            <a:endParaRPr sz="1600" b="1">
              <a:solidFill>
                <a:srgbClr val="F0EFEF"/>
              </a:solidFill>
              <a:latin typeface="Microsoft Yahei"/>
              <a:ea typeface="Microsoft Yahei"/>
              <a:cs typeface="Microsoft Yahei"/>
              <a:sym typeface="Microsoft Yahei"/>
            </a:endParaRPr>
          </a:p>
        </p:txBody>
      </p:sp>
      <p:sp>
        <p:nvSpPr>
          <p:cNvPr id="760" name="Google Shape;760;p65"/>
          <p:cNvSpPr txBox="1">
            <a:spLocks noGrp="1"/>
          </p:cNvSpPr>
          <p:nvPr>
            <p:ph type="body" idx="4294967295"/>
          </p:nvPr>
        </p:nvSpPr>
        <p:spPr>
          <a:xfrm>
            <a:off x="463350" y="780550"/>
            <a:ext cx="8217300" cy="4115400"/>
          </a:xfrm>
          <a:prstGeom prst="rect">
            <a:avLst/>
          </a:prstGeom>
          <a:noFill/>
          <a:ln>
            <a:noFill/>
          </a:ln>
        </p:spPr>
        <p:txBody>
          <a:bodyPr spcFirstLastPara="1" wrap="square" lIns="91425" tIns="45700" rIns="91425" bIns="45700" anchor="t" anchorCtr="0">
            <a:noAutofit/>
          </a:bodyPr>
          <a:lstStyle/>
          <a:p>
            <a:pPr marL="457200" lvl="0" indent="-342900" algn="l" rtl="0">
              <a:spcBef>
                <a:spcPts val="360"/>
              </a:spcBef>
              <a:spcAft>
                <a:spcPts val="0"/>
              </a:spcAft>
              <a:buClr>
                <a:srgbClr val="D8D8D8"/>
              </a:buClr>
              <a:buSzPts val="1800"/>
              <a:buChar char="•"/>
            </a:pPr>
            <a:r>
              <a:rPr lang="zh-CN" sz="1800">
                <a:solidFill>
                  <a:srgbClr val="D8D8D8"/>
                </a:solidFill>
              </a:rPr>
              <a:t>80% of person you only contact with them at 20% of time.</a:t>
            </a:r>
            <a:endParaRPr sz="1800">
              <a:solidFill>
                <a:srgbClr val="D8D8D8"/>
              </a:solidFill>
            </a:endParaRPr>
          </a:p>
          <a:p>
            <a:pPr marL="914400" lvl="1" indent="-342900" algn="l" rtl="0">
              <a:spcBef>
                <a:spcPts val="0"/>
              </a:spcBef>
              <a:spcAft>
                <a:spcPts val="0"/>
              </a:spcAft>
              <a:buClr>
                <a:srgbClr val="D8D8D8"/>
              </a:buClr>
              <a:buSzPts val="1800"/>
              <a:buChar char="–"/>
            </a:pPr>
            <a:r>
              <a:rPr lang="zh-CN" sz="1800">
                <a:solidFill>
                  <a:srgbClr val="D8D8D8"/>
                </a:solidFill>
              </a:rPr>
              <a:t>e.g. Order based conversation.</a:t>
            </a:r>
            <a:endParaRPr sz="1800">
              <a:solidFill>
                <a:srgbClr val="D8D8D8"/>
              </a:solidFill>
            </a:endParaRPr>
          </a:p>
          <a:p>
            <a:pPr marL="914400" lvl="0" indent="0" algn="l" rtl="0">
              <a:spcBef>
                <a:spcPts val="360"/>
              </a:spcBef>
              <a:spcAft>
                <a:spcPts val="0"/>
              </a:spcAft>
              <a:buNone/>
            </a:pPr>
            <a:endParaRPr sz="1800">
              <a:solidFill>
                <a:srgbClr val="D8D8D8"/>
              </a:solidFill>
            </a:endParaRPr>
          </a:p>
          <a:p>
            <a:pPr marL="457200" lvl="0" indent="-342900" algn="l" rtl="0">
              <a:spcBef>
                <a:spcPts val="360"/>
              </a:spcBef>
              <a:spcAft>
                <a:spcPts val="0"/>
              </a:spcAft>
              <a:buClr>
                <a:srgbClr val="D8D8D8"/>
              </a:buClr>
              <a:buSzPts val="1800"/>
              <a:buChar char="•"/>
            </a:pPr>
            <a:r>
              <a:rPr lang="zh-CN" sz="1800">
                <a:solidFill>
                  <a:srgbClr val="D8D8D8"/>
                </a:solidFill>
              </a:rPr>
              <a:t>80% of things can be explained using 20% of words.</a:t>
            </a:r>
            <a:endParaRPr sz="1800">
              <a:solidFill>
                <a:srgbClr val="D8D8D8"/>
              </a:solidFill>
            </a:endParaRPr>
          </a:p>
          <a:p>
            <a:pPr marL="914400" lvl="1" indent="-342900" algn="l" rtl="0">
              <a:spcBef>
                <a:spcPts val="0"/>
              </a:spcBef>
              <a:spcAft>
                <a:spcPts val="0"/>
              </a:spcAft>
              <a:buClr>
                <a:srgbClr val="D8D8D8"/>
              </a:buClr>
              <a:buSzPts val="1800"/>
              <a:buChar char="–"/>
            </a:pPr>
            <a:r>
              <a:rPr lang="zh-CN" sz="1800">
                <a:solidFill>
                  <a:srgbClr val="D8D8D8"/>
                </a:solidFill>
              </a:rPr>
              <a:t>e.g. Our post editor, you only need to type some sufficient information,other information will be auto generated.</a:t>
            </a:r>
            <a:endParaRPr sz="1800">
              <a:solidFill>
                <a:srgbClr val="D8D8D8"/>
              </a:solidFill>
            </a:endParaRPr>
          </a:p>
          <a:p>
            <a:pPr marL="914400" lvl="0" indent="0" algn="l" rtl="0">
              <a:spcBef>
                <a:spcPts val="360"/>
              </a:spcBef>
              <a:spcAft>
                <a:spcPts val="0"/>
              </a:spcAft>
              <a:buNone/>
            </a:pPr>
            <a:endParaRPr sz="1800">
              <a:solidFill>
                <a:srgbClr val="D8D8D8"/>
              </a:solidFill>
            </a:endParaRPr>
          </a:p>
          <a:p>
            <a:pPr marL="457200" lvl="0" indent="-342900" algn="l" rtl="0">
              <a:spcBef>
                <a:spcPts val="360"/>
              </a:spcBef>
              <a:spcAft>
                <a:spcPts val="0"/>
              </a:spcAft>
              <a:buClr>
                <a:srgbClr val="D8D8D8"/>
              </a:buClr>
              <a:buSzPts val="1800"/>
              <a:buChar char="•"/>
            </a:pPr>
            <a:r>
              <a:rPr lang="zh-CN" sz="1800">
                <a:solidFill>
                  <a:srgbClr val="D8D8D8"/>
                </a:solidFill>
              </a:rPr>
              <a:t>80% of person 80% of time will not keeps looking at their mobile phone.</a:t>
            </a:r>
            <a:endParaRPr sz="1800">
              <a:solidFill>
                <a:srgbClr val="D8D8D8"/>
              </a:solidFill>
            </a:endParaRPr>
          </a:p>
          <a:p>
            <a:pPr marL="914400" lvl="1" indent="-342900" algn="l" rtl="0">
              <a:spcBef>
                <a:spcPts val="0"/>
              </a:spcBef>
              <a:spcAft>
                <a:spcPts val="0"/>
              </a:spcAft>
              <a:buClr>
                <a:srgbClr val="D8D8D8"/>
              </a:buClr>
              <a:buSzPts val="1800"/>
              <a:buChar char="–"/>
            </a:pPr>
            <a:r>
              <a:rPr lang="zh-CN" sz="1800">
                <a:solidFill>
                  <a:srgbClr val="D8D8D8"/>
                </a:solidFill>
              </a:rPr>
              <a:t>e.g. Offline message system can help you avoid message losing.</a:t>
            </a:r>
            <a:endParaRPr sz="1800">
              <a:solidFill>
                <a:srgbClr val="D8D8D8"/>
              </a:solidFill>
            </a:endParaRPr>
          </a:p>
          <a:p>
            <a:pPr marL="914400" lvl="0" indent="0" algn="l" rtl="0">
              <a:spcBef>
                <a:spcPts val="360"/>
              </a:spcBef>
              <a:spcAft>
                <a:spcPts val="0"/>
              </a:spcAft>
              <a:buNone/>
            </a:pPr>
            <a:endParaRPr sz="1800">
              <a:solidFill>
                <a:srgbClr val="D8D8D8"/>
              </a:solidFill>
            </a:endParaRPr>
          </a:p>
          <a:p>
            <a:pPr marL="457200" lvl="0" indent="-342900" algn="l" rtl="0">
              <a:spcBef>
                <a:spcPts val="360"/>
              </a:spcBef>
              <a:spcAft>
                <a:spcPts val="0"/>
              </a:spcAft>
              <a:buClr>
                <a:srgbClr val="D8D8D8"/>
              </a:buClr>
              <a:buSzPts val="1800"/>
              <a:buChar char="•"/>
            </a:pPr>
            <a:r>
              <a:rPr lang="zh-CN" sz="1800">
                <a:solidFill>
                  <a:srgbClr val="D8D8D8"/>
                </a:solidFill>
              </a:rPr>
              <a:t>You can use 20% of time to get 80% of information.</a:t>
            </a:r>
            <a:endParaRPr sz="1800">
              <a:solidFill>
                <a:srgbClr val="D8D8D8"/>
              </a:solidFill>
            </a:endParaRPr>
          </a:p>
          <a:p>
            <a:pPr marL="457200" lvl="0" indent="-342900" algn="l" rtl="0">
              <a:spcBef>
                <a:spcPts val="0"/>
              </a:spcBef>
              <a:spcAft>
                <a:spcPts val="0"/>
              </a:spcAft>
              <a:buClr>
                <a:srgbClr val="D8D8D8"/>
              </a:buClr>
              <a:buSzPts val="1800"/>
              <a:buChar char="•"/>
            </a:pPr>
            <a:r>
              <a:rPr lang="zh-CN" sz="1800">
                <a:solidFill>
                  <a:srgbClr val="D8D8D8"/>
                </a:solidFill>
              </a:rPr>
              <a:t>You can use our app to earn or save 80% of transportation fee.</a:t>
            </a:r>
            <a:endParaRPr sz="1800">
              <a:solidFill>
                <a:srgbClr val="D8D8D8"/>
              </a:solidFill>
            </a:endParaRPr>
          </a:p>
          <a:p>
            <a:pPr marL="457200" lvl="0" indent="-342900" algn="l" rtl="0">
              <a:spcBef>
                <a:spcPts val="0"/>
              </a:spcBef>
              <a:spcAft>
                <a:spcPts val="0"/>
              </a:spcAft>
              <a:buClr>
                <a:srgbClr val="D8D8D8"/>
              </a:buClr>
              <a:buSzPts val="1800"/>
              <a:buChar char="•"/>
            </a:pPr>
            <a:r>
              <a:rPr lang="zh-CN" sz="1800">
                <a:solidFill>
                  <a:srgbClr val="D8D8D8"/>
                </a:solidFill>
              </a:rPr>
              <a:t>...</a:t>
            </a:r>
            <a:endParaRPr sz="1800">
              <a:solidFill>
                <a:srgbClr val="D8D8D8"/>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p:nvPr/>
        </p:nvSpPr>
        <p:spPr>
          <a:xfrm>
            <a:off x="6156275" y="3005238"/>
            <a:ext cx="2016125" cy="281093"/>
          </a:xfrm>
          <a:custGeom>
            <a:avLst/>
            <a:gdLst/>
            <a:ahLst/>
            <a:cxnLst/>
            <a:rect l="l" t="t" r="r" b="b"/>
            <a:pathLst>
              <a:path w="1270" h="177" extrusionOk="0">
                <a:moveTo>
                  <a:pt x="1170" y="177"/>
                </a:moveTo>
                <a:lnTo>
                  <a:pt x="0" y="177"/>
                </a:lnTo>
                <a:lnTo>
                  <a:pt x="100" y="88"/>
                </a:lnTo>
                <a:lnTo>
                  <a:pt x="0" y="0"/>
                </a:lnTo>
                <a:lnTo>
                  <a:pt x="1170" y="0"/>
                </a:lnTo>
                <a:lnTo>
                  <a:pt x="1270" y="88"/>
                </a:lnTo>
                <a:lnTo>
                  <a:pt x="1170" y="177"/>
                </a:lnTo>
                <a:close/>
              </a:path>
            </a:pathLst>
          </a:cu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400" b="1" i="0" u="none" strike="noStrike" cap="none">
              <a:solidFill>
                <a:schemeClr val="lt1"/>
              </a:solidFill>
              <a:latin typeface="Calibri"/>
              <a:ea typeface="Calibri"/>
              <a:cs typeface="Calibri"/>
              <a:sym typeface="Calibri"/>
            </a:endParaRPr>
          </a:p>
        </p:txBody>
      </p:sp>
      <p:sp>
        <p:nvSpPr>
          <p:cNvPr id="207" name="Google Shape;207;p28"/>
          <p:cNvSpPr/>
          <p:nvPr/>
        </p:nvSpPr>
        <p:spPr>
          <a:xfrm>
            <a:off x="7119887" y="2959183"/>
            <a:ext cx="88900" cy="90521"/>
          </a:xfrm>
          <a:prstGeom prst="ellipse">
            <a:avLst/>
          </a:prstGeom>
          <a:solidFill>
            <a:srgbClr val="DA634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208" name="Google Shape;208;p28"/>
          <p:cNvSpPr/>
          <p:nvPr/>
        </p:nvSpPr>
        <p:spPr>
          <a:xfrm>
            <a:off x="6488062" y="3635712"/>
            <a:ext cx="1368425" cy="516448"/>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DA634F"/>
              </a:buClr>
              <a:buSzPts val="1400"/>
              <a:buFont typeface="Arial"/>
              <a:buNone/>
            </a:pPr>
            <a:r>
              <a:rPr lang="zh-CN" sz="1400" b="0" i="0" u="none" strike="noStrike" cap="none">
                <a:solidFill>
                  <a:srgbClr val="DA634F"/>
                </a:solidFill>
                <a:latin typeface="Arimo"/>
                <a:ea typeface="Arimo"/>
                <a:cs typeface="Arimo"/>
                <a:sym typeface="Arimo"/>
              </a:rPr>
              <a:t>Course discussion</a:t>
            </a:r>
            <a:endParaRPr sz="1400" b="0" i="0" u="none" strike="noStrike" cap="none">
              <a:solidFill>
                <a:srgbClr val="DA634F"/>
              </a:solidFill>
              <a:latin typeface="Arimo"/>
              <a:ea typeface="Arimo"/>
              <a:cs typeface="Arimo"/>
              <a:sym typeface="Arimo"/>
            </a:endParaRPr>
          </a:p>
        </p:txBody>
      </p:sp>
      <p:sp>
        <p:nvSpPr>
          <p:cNvPr id="209" name="Google Shape;209;p28"/>
          <p:cNvSpPr txBox="1"/>
          <p:nvPr/>
        </p:nvSpPr>
        <p:spPr>
          <a:xfrm>
            <a:off x="721650" y="363350"/>
            <a:ext cx="74508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b="0" i="0" u="none" strike="noStrike" cap="none">
                <a:solidFill>
                  <a:schemeClr val="lt1"/>
                </a:solidFill>
                <a:latin typeface="Arimo"/>
                <a:ea typeface="Arimo"/>
                <a:cs typeface="Arimo"/>
                <a:sym typeface="Arimo"/>
              </a:rPr>
              <a:t>Students' one-stop life learning platform</a:t>
            </a:r>
            <a:endParaRPr sz="2800" b="0" i="0" u="none" strike="noStrike" cap="none">
              <a:solidFill>
                <a:schemeClr val="lt1"/>
              </a:solidFill>
              <a:latin typeface="Arimo"/>
              <a:ea typeface="Arimo"/>
              <a:cs typeface="Arimo"/>
              <a:sym typeface="Arimo"/>
            </a:endParaRPr>
          </a:p>
        </p:txBody>
      </p:sp>
      <p:grpSp>
        <p:nvGrpSpPr>
          <p:cNvPr id="210" name="Google Shape;210;p28"/>
          <p:cNvGrpSpPr/>
          <p:nvPr/>
        </p:nvGrpSpPr>
        <p:grpSpPr>
          <a:xfrm>
            <a:off x="813420" y="2932893"/>
            <a:ext cx="2012950" cy="1192976"/>
            <a:chOff x="813420" y="2931795"/>
            <a:chExt cx="2012950" cy="1192530"/>
          </a:xfrm>
        </p:grpSpPr>
        <p:sp>
          <p:nvSpPr>
            <p:cNvPr id="211" name="Google Shape;211;p28"/>
            <p:cNvSpPr/>
            <p:nvPr/>
          </p:nvSpPr>
          <p:spPr>
            <a:xfrm>
              <a:off x="813420" y="2977832"/>
              <a:ext cx="2012950" cy="280988"/>
            </a:xfrm>
            <a:custGeom>
              <a:avLst/>
              <a:gdLst/>
              <a:ahLst/>
              <a:cxnLst/>
              <a:rect l="l" t="t" r="r" b="b"/>
              <a:pathLst>
                <a:path w="1268" h="177" extrusionOk="0">
                  <a:moveTo>
                    <a:pt x="1170" y="177"/>
                  </a:moveTo>
                  <a:lnTo>
                    <a:pt x="0" y="177"/>
                  </a:lnTo>
                  <a:lnTo>
                    <a:pt x="99" y="88"/>
                  </a:lnTo>
                  <a:lnTo>
                    <a:pt x="0" y="0"/>
                  </a:lnTo>
                  <a:lnTo>
                    <a:pt x="1170" y="0"/>
                  </a:lnTo>
                  <a:lnTo>
                    <a:pt x="1268" y="88"/>
                  </a:lnTo>
                  <a:lnTo>
                    <a:pt x="1170" y="177"/>
                  </a:lnTo>
                  <a:close/>
                </a:path>
              </a:pathLst>
            </a:cu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400" b="1" i="0" u="none" strike="noStrike" cap="none">
                <a:solidFill>
                  <a:schemeClr val="lt1"/>
                </a:solidFill>
                <a:latin typeface="Calibri"/>
                <a:ea typeface="Calibri"/>
                <a:cs typeface="Calibri"/>
                <a:sym typeface="Calibri"/>
              </a:endParaRPr>
            </a:p>
          </p:txBody>
        </p:sp>
        <p:sp>
          <p:nvSpPr>
            <p:cNvPr id="212" name="Google Shape;212;p28"/>
            <p:cNvSpPr/>
            <p:nvPr/>
          </p:nvSpPr>
          <p:spPr>
            <a:xfrm>
              <a:off x="1777033" y="2931795"/>
              <a:ext cx="85725" cy="90487"/>
            </a:xfrm>
            <a:prstGeom prst="ellipse">
              <a:avLst/>
            </a:prstGeom>
            <a:solidFill>
              <a:srgbClr val="ADD0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213" name="Google Shape;213;p28"/>
            <p:cNvSpPr/>
            <p:nvPr/>
          </p:nvSpPr>
          <p:spPr>
            <a:xfrm>
              <a:off x="1137270" y="3608070"/>
              <a:ext cx="1368425" cy="516255"/>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zh-CN" sz="1400" b="0" i="0" u="none" strike="noStrike" cap="none">
                  <a:solidFill>
                    <a:srgbClr val="ADD072"/>
                  </a:solidFill>
                  <a:latin typeface="Arimo"/>
                  <a:ea typeface="Arimo"/>
                  <a:cs typeface="Arimo"/>
                  <a:sym typeface="Arimo"/>
                </a:rPr>
                <a:t>Express delivery and collection</a:t>
              </a:r>
              <a:endParaRPr sz="1400" b="0" i="0" u="none" strike="noStrike" cap="none">
                <a:solidFill>
                  <a:srgbClr val="ADD072"/>
                </a:solidFill>
                <a:latin typeface="Arimo"/>
                <a:ea typeface="Arimo"/>
                <a:cs typeface="Arimo"/>
                <a:sym typeface="Arimo"/>
              </a:endParaRPr>
            </a:p>
          </p:txBody>
        </p:sp>
        <p:sp>
          <p:nvSpPr>
            <p:cNvPr id="214" name="Google Shape;214;p28"/>
            <p:cNvSpPr/>
            <p:nvPr/>
          </p:nvSpPr>
          <p:spPr>
            <a:xfrm>
              <a:off x="1572245" y="3058795"/>
              <a:ext cx="488950" cy="18094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chemeClr val="dk1"/>
                </a:buClr>
                <a:buSzPts val="1050"/>
                <a:buFont typeface="Arial"/>
                <a:buNone/>
              </a:pPr>
              <a:endParaRPr sz="1050" b="1" i="0" u="none" strike="noStrike" cap="none">
                <a:solidFill>
                  <a:schemeClr val="lt1"/>
                </a:solidFill>
                <a:latin typeface="Calibri"/>
                <a:ea typeface="Calibri"/>
                <a:cs typeface="Calibri"/>
                <a:sym typeface="Calibri"/>
              </a:endParaRPr>
            </a:p>
          </p:txBody>
        </p:sp>
      </p:grpSp>
      <p:grpSp>
        <p:nvGrpSpPr>
          <p:cNvPr id="215" name="Google Shape;215;p28"/>
          <p:cNvGrpSpPr/>
          <p:nvPr/>
        </p:nvGrpSpPr>
        <p:grpSpPr>
          <a:xfrm>
            <a:off x="3431703" y="2948409"/>
            <a:ext cx="2011363" cy="1192976"/>
            <a:chOff x="3431703" y="2947305"/>
            <a:chExt cx="2011363" cy="1192530"/>
          </a:xfrm>
        </p:grpSpPr>
        <p:sp>
          <p:nvSpPr>
            <p:cNvPr id="216" name="Google Shape;216;p28"/>
            <p:cNvSpPr/>
            <p:nvPr/>
          </p:nvSpPr>
          <p:spPr>
            <a:xfrm>
              <a:off x="3431703" y="2993342"/>
              <a:ext cx="2011363" cy="280988"/>
            </a:xfrm>
            <a:custGeom>
              <a:avLst/>
              <a:gdLst/>
              <a:ahLst/>
              <a:cxnLst/>
              <a:rect l="l" t="t" r="r" b="b"/>
              <a:pathLst>
                <a:path w="1267" h="177" extrusionOk="0">
                  <a:moveTo>
                    <a:pt x="1169" y="177"/>
                  </a:moveTo>
                  <a:lnTo>
                    <a:pt x="0" y="177"/>
                  </a:lnTo>
                  <a:lnTo>
                    <a:pt x="98" y="88"/>
                  </a:lnTo>
                  <a:lnTo>
                    <a:pt x="0" y="0"/>
                  </a:lnTo>
                  <a:lnTo>
                    <a:pt x="1169" y="0"/>
                  </a:lnTo>
                  <a:lnTo>
                    <a:pt x="1267" y="88"/>
                  </a:lnTo>
                  <a:lnTo>
                    <a:pt x="1169" y="177"/>
                  </a:lnTo>
                  <a:close/>
                </a:path>
              </a:pathLst>
            </a:cu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400" b="1" i="0" u="none" strike="noStrike" cap="none">
                <a:solidFill>
                  <a:schemeClr val="lt1"/>
                </a:solidFill>
                <a:latin typeface="Calibri"/>
                <a:ea typeface="Calibri"/>
                <a:cs typeface="Calibri"/>
                <a:sym typeface="Calibri"/>
              </a:endParaRPr>
            </a:p>
          </p:txBody>
        </p:sp>
        <p:sp>
          <p:nvSpPr>
            <p:cNvPr id="217" name="Google Shape;217;p28"/>
            <p:cNvSpPr/>
            <p:nvPr/>
          </p:nvSpPr>
          <p:spPr>
            <a:xfrm>
              <a:off x="4395316" y="2947305"/>
              <a:ext cx="85725" cy="90487"/>
            </a:xfrm>
            <a:prstGeom prst="ellipse">
              <a:avLst/>
            </a:prstGeom>
            <a:solidFill>
              <a:srgbClr val="F7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218" name="Google Shape;218;p28"/>
            <p:cNvSpPr/>
            <p:nvPr/>
          </p:nvSpPr>
          <p:spPr>
            <a:xfrm>
              <a:off x="3774603" y="3623580"/>
              <a:ext cx="1368425" cy="516255"/>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zh-CN" sz="1400" b="0" i="0" u="none" strike="noStrike" cap="none">
                  <a:solidFill>
                    <a:srgbClr val="F7BA3B"/>
                  </a:solidFill>
                  <a:latin typeface="Arimo"/>
                  <a:ea typeface="Arimo"/>
                  <a:cs typeface="Arimo"/>
                  <a:sym typeface="Arimo"/>
                </a:rPr>
                <a:t>Second-hand transactions</a:t>
              </a:r>
              <a:endParaRPr sz="1400" b="0" i="0" u="none" strike="noStrike" cap="none">
                <a:solidFill>
                  <a:srgbClr val="F7BA3B"/>
                </a:solidFill>
                <a:latin typeface="Arimo"/>
                <a:ea typeface="Arimo"/>
                <a:cs typeface="Arimo"/>
                <a:sym typeface="Arimo"/>
              </a:endParaRPr>
            </a:p>
          </p:txBody>
        </p:sp>
        <p:sp>
          <p:nvSpPr>
            <p:cNvPr id="219" name="Google Shape;219;p28"/>
            <p:cNvSpPr/>
            <p:nvPr/>
          </p:nvSpPr>
          <p:spPr>
            <a:xfrm>
              <a:off x="4193703" y="3074305"/>
              <a:ext cx="488950" cy="18094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chemeClr val="dk1"/>
                </a:buClr>
                <a:buSzPts val="1050"/>
                <a:buFont typeface="Arial"/>
                <a:buNone/>
              </a:pPr>
              <a:endParaRPr sz="1050" b="1" i="0" u="none" strike="noStrike" cap="none">
                <a:solidFill>
                  <a:schemeClr val="lt1"/>
                </a:solidFill>
                <a:latin typeface="Calibri"/>
                <a:ea typeface="Calibri"/>
                <a:cs typeface="Calibri"/>
                <a:sym typeface="Calibri"/>
              </a:endParaRPr>
            </a:p>
          </p:txBody>
        </p:sp>
      </p:grpSp>
      <p:pic>
        <p:nvPicPr>
          <p:cNvPr id="220" name="Google Shape;220;p28" descr="timg-2"/>
          <p:cNvPicPr preferRelativeResize="0"/>
          <p:nvPr/>
        </p:nvPicPr>
        <p:blipFill rotWithShape="1">
          <a:blip r:embed="rId3">
            <a:alphaModFix/>
          </a:blip>
          <a:srcRect/>
          <a:stretch/>
        </p:blipFill>
        <p:spPr>
          <a:xfrm>
            <a:off x="923100" y="1430648"/>
            <a:ext cx="1618625" cy="1141115"/>
          </a:xfrm>
          <a:prstGeom prst="rect">
            <a:avLst/>
          </a:prstGeom>
          <a:solidFill>
            <a:srgbClr val="ECECEC"/>
          </a:solid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21" name="Google Shape;221;p28" descr="images"/>
          <p:cNvPicPr preferRelativeResize="0"/>
          <p:nvPr/>
        </p:nvPicPr>
        <p:blipFill rotWithShape="1">
          <a:blip r:embed="rId4">
            <a:alphaModFix/>
          </a:blip>
          <a:srcRect/>
          <a:stretch/>
        </p:blipFill>
        <p:spPr>
          <a:xfrm>
            <a:off x="3548345" y="1326235"/>
            <a:ext cx="1778078" cy="13320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22" name="Google Shape;222;p28" descr="timg-3"/>
          <p:cNvPicPr preferRelativeResize="0"/>
          <p:nvPr/>
        </p:nvPicPr>
        <p:blipFill rotWithShape="1">
          <a:blip r:embed="rId5">
            <a:alphaModFix/>
          </a:blip>
          <a:srcRect/>
          <a:stretch/>
        </p:blipFill>
        <p:spPr>
          <a:xfrm>
            <a:off x="6333060" y="1353207"/>
            <a:ext cx="1694769" cy="12960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6"/>
          <p:cNvSpPr txBox="1"/>
          <p:nvPr/>
        </p:nvSpPr>
        <p:spPr>
          <a:xfrm>
            <a:off x="463350" y="166125"/>
            <a:ext cx="8217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0EFEF"/>
              </a:buClr>
              <a:buSzPts val="1600"/>
              <a:buFont typeface="Arial"/>
              <a:buNone/>
            </a:pPr>
            <a:r>
              <a:rPr lang="zh-CN" sz="1600" b="1" dirty="0">
                <a:solidFill>
                  <a:srgbClr val="F0EFEF"/>
                </a:solidFill>
                <a:latin typeface="Microsoft Yahei"/>
                <a:ea typeface="Microsoft Yahei"/>
                <a:cs typeface="Microsoft Yahei"/>
                <a:sym typeface="Microsoft Yahei"/>
              </a:rPr>
              <a:t>About future</a:t>
            </a:r>
            <a:endParaRPr sz="1600" b="1" dirty="0">
              <a:solidFill>
                <a:srgbClr val="F0EFEF"/>
              </a:solidFill>
              <a:latin typeface="Microsoft Yahei"/>
              <a:ea typeface="Microsoft Yahei"/>
              <a:cs typeface="Microsoft Yahei"/>
              <a:sym typeface="Microsoft Yahei"/>
            </a:endParaRPr>
          </a:p>
        </p:txBody>
      </p:sp>
      <p:sp>
        <p:nvSpPr>
          <p:cNvPr id="767" name="Google Shape;767;p66"/>
          <p:cNvSpPr txBox="1">
            <a:spLocks noGrp="1"/>
          </p:cNvSpPr>
          <p:nvPr>
            <p:ph type="body" idx="4294967295"/>
          </p:nvPr>
        </p:nvSpPr>
        <p:spPr>
          <a:xfrm>
            <a:off x="463350" y="1193145"/>
            <a:ext cx="8217300" cy="4115400"/>
          </a:xfrm>
          <a:prstGeom prst="rect">
            <a:avLst/>
          </a:prstGeom>
          <a:noFill/>
          <a:ln>
            <a:noFill/>
          </a:ln>
        </p:spPr>
        <p:txBody>
          <a:bodyPr spcFirstLastPara="1" wrap="square" lIns="91425" tIns="45700" rIns="91425" bIns="45700" anchor="t" anchorCtr="0">
            <a:noAutofit/>
          </a:bodyPr>
          <a:lstStyle/>
          <a:p>
            <a:pPr marL="457200" lvl="0" indent="-342900" algn="l" rtl="0">
              <a:spcBef>
                <a:spcPts val="360"/>
              </a:spcBef>
              <a:spcAft>
                <a:spcPts val="0"/>
              </a:spcAft>
              <a:buClr>
                <a:srgbClr val="D8D8D8"/>
              </a:buClr>
              <a:buSzPts val="1800"/>
              <a:buChar char="•"/>
            </a:pPr>
            <a:r>
              <a:rPr lang="zh-CN" sz="1800" dirty="0">
                <a:solidFill>
                  <a:srgbClr val="D8D8D8"/>
                </a:solidFill>
              </a:rPr>
              <a:t>Our app has one version of prototype is partially written by using Google flutter framework, </a:t>
            </a:r>
            <a:r>
              <a:rPr lang="zh-CN" sz="1800" dirty="0">
                <a:solidFill>
                  <a:srgbClr val="D8D8D8"/>
                </a:solidFill>
                <a:latin typeface="Arial"/>
                <a:ea typeface="Arial"/>
                <a:cs typeface="Arial"/>
                <a:sym typeface="Arial"/>
              </a:rPr>
              <a:t>we'll probably continue to work on this and make this app cross-platform for both android and IOS.</a:t>
            </a:r>
            <a:endParaRPr sz="1800" dirty="0">
              <a:solidFill>
                <a:srgbClr val="D8D8D8"/>
              </a:solidFill>
              <a:latin typeface="Arial"/>
              <a:ea typeface="Arial"/>
              <a:cs typeface="Arial"/>
              <a:sym typeface="Arial"/>
            </a:endParaRPr>
          </a:p>
          <a:p>
            <a:pPr marL="0" lvl="0" indent="0" algn="l" rtl="0">
              <a:spcBef>
                <a:spcPts val="360"/>
              </a:spcBef>
              <a:spcAft>
                <a:spcPts val="0"/>
              </a:spcAft>
              <a:buNone/>
            </a:pPr>
            <a:endParaRPr sz="1800" dirty="0">
              <a:solidFill>
                <a:srgbClr val="D8D8D8"/>
              </a:solidFill>
              <a:latin typeface="Arial"/>
              <a:ea typeface="Arial"/>
              <a:cs typeface="Arial"/>
              <a:sym typeface="Arial"/>
            </a:endParaRPr>
          </a:p>
          <a:p>
            <a:pPr marL="457200" lvl="0" indent="-342900" algn="l" rtl="0">
              <a:spcBef>
                <a:spcPts val="360"/>
              </a:spcBef>
              <a:spcAft>
                <a:spcPts val="0"/>
              </a:spcAft>
              <a:buClr>
                <a:srgbClr val="D8D8D8"/>
              </a:buClr>
              <a:buSzPts val="1800"/>
              <a:buFont typeface="Arial"/>
              <a:buChar char="•"/>
            </a:pPr>
            <a:r>
              <a:rPr lang="zh-CN" sz="1800" dirty="0">
                <a:solidFill>
                  <a:srgbClr val="D8D8D8"/>
                </a:solidFill>
                <a:latin typeface="Arial"/>
                <a:ea typeface="Arial"/>
                <a:cs typeface="Arial"/>
                <a:sym typeface="Arial"/>
              </a:rPr>
              <a:t>We plan to provide more interactive areas such as studying BBS after optimizing the delivery function.</a:t>
            </a:r>
            <a:endParaRPr sz="1800" dirty="0">
              <a:solidFill>
                <a:srgbClr val="D8D8D8"/>
              </a:solidFill>
              <a:latin typeface="Arial"/>
              <a:ea typeface="Arial"/>
              <a:cs typeface="Arial"/>
              <a:sym typeface="Arial"/>
            </a:endParaRPr>
          </a:p>
          <a:p>
            <a:pPr marL="0" lvl="0" indent="0" algn="l" rtl="0">
              <a:spcBef>
                <a:spcPts val="360"/>
              </a:spcBef>
              <a:spcAft>
                <a:spcPts val="0"/>
              </a:spcAft>
              <a:buNone/>
            </a:pPr>
            <a:endParaRPr sz="1800" dirty="0">
              <a:solidFill>
                <a:srgbClr val="D8D8D8"/>
              </a:solidFill>
              <a:latin typeface="Arial"/>
              <a:ea typeface="Arial"/>
              <a:cs typeface="Arial"/>
              <a:sym typeface="Arial"/>
            </a:endParaRPr>
          </a:p>
          <a:p>
            <a:pPr marL="457200" lvl="0" indent="0" algn="l" rtl="0">
              <a:spcBef>
                <a:spcPts val="360"/>
              </a:spcBef>
              <a:spcAft>
                <a:spcPts val="0"/>
              </a:spcAft>
              <a:buNone/>
            </a:pPr>
            <a:endParaRPr sz="1800" dirty="0">
              <a:solidFill>
                <a:srgbClr val="D8D8D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67"/>
          <p:cNvSpPr txBox="1"/>
          <p:nvPr/>
        </p:nvSpPr>
        <p:spPr>
          <a:xfrm>
            <a:off x="463350" y="2981025"/>
            <a:ext cx="8217300" cy="168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0EFEF"/>
              </a:buClr>
              <a:buSzPts val="1600"/>
              <a:buFont typeface="Arial"/>
              <a:buNone/>
            </a:pPr>
            <a:r>
              <a:rPr lang="zh-CN" sz="3600" b="1">
                <a:solidFill>
                  <a:srgbClr val="F0EFEF"/>
                </a:solidFill>
                <a:latin typeface="Microsoft Yahei"/>
                <a:ea typeface="Microsoft Yahei"/>
                <a:cs typeface="Microsoft Yahei"/>
                <a:sym typeface="Microsoft Yahei"/>
              </a:rPr>
              <a:t>End</a:t>
            </a:r>
            <a:endParaRPr sz="3600" b="1">
              <a:solidFill>
                <a:srgbClr val="F0EFEF"/>
              </a:solidFill>
              <a:latin typeface="Microsoft Yahei"/>
              <a:ea typeface="Microsoft Yahei"/>
              <a:cs typeface="Microsoft Yahei"/>
              <a:sym typeface="Microsoft Yahei"/>
            </a:endParaRPr>
          </a:p>
          <a:p>
            <a:pPr marL="0" marR="0" lvl="0" indent="0" algn="ctr" rtl="0">
              <a:spcBef>
                <a:spcPts val="0"/>
              </a:spcBef>
              <a:spcAft>
                <a:spcPts val="0"/>
              </a:spcAft>
              <a:buClr>
                <a:srgbClr val="F0EFEF"/>
              </a:buClr>
              <a:buSzPts val="1600"/>
              <a:buFont typeface="Arial"/>
              <a:buNone/>
            </a:pPr>
            <a:endParaRPr sz="3600" b="1">
              <a:solidFill>
                <a:srgbClr val="F0EFEF"/>
              </a:solidFill>
              <a:latin typeface="Microsoft Yahei"/>
              <a:ea typeface="Microsoft Yahei"/>
              <a:cs typeface="Microsoft Yahei"/>
              <a:sym typeface="Microsoft Yahei"/>
            </a:endParaRPr>
          </a:p>
          <a:p>
            <a:pPr marL="0" marR="0" lvl="0" indent="0" algn="ctr" rtl="0">
              <a:spcBef>
                <a:spcPts val="0"/>
              </a:spcBef>
              <a:spcAft>
                <a:spcPts val="0"/>
              </a:spcAft>
              <a:buClr>
                <a:srgbClr val="F0EFEF"/>
              </a:buClr>
              <a:buSzPts val="1600"/>
              <a:buFont typeface="Arial"/>
              <a:buNone/>
            </a:pPr>
            <a:r>
              <a:rPr lang="zh-CN" sz="1800" b="1">
                <a:solidFill>
                  <a:srgbClr val="F0EFEF"/>
                </a:solidFill>
                <a:latin typeface="Microsoft Yahei"/>
                <a:ea typeface="Microsoft Yahei"/>
                <a:cs typeface="Microsoft Yahei"/>
                <a:sym typeface="Microsoft Yahei"/>
              </a:rPr>
              <a:t>Thank you</a:t>
            </a:r>
            <a:endParaRPr sz="1800" b="1">
              <a:solidFill>
                <a:srgbClr val="F0EFEF"/>
              </a:solidFill>
              <a:latin typeface="Microsoft Yahei"/>
              <a:ea typeface="Microsoft Yahei"/>
              <a:cs typeface="Microsoft Yahei"/>
              <a:sym typeface="Microsoft Yahei"/>
            </a:endParaRPr>
          </a:p>
        </p:txBody>
      </p:sp>
      <p:pic>
        <p:nvPicPr>
          <p:cNvPr id="774" name="Google Shape;774;p67"/>
          <p:cNvPicPr preferRelativeResize="0"/>
          <p:nvPr/>
        </p:nvPicPr>
        <p:blipFill rotWithShape="1">
          <a:blip r:embed="rId3">
            <a:alphaModFix/>
          </a:blip>
          <a:srcRect/>
          <a:stretch/>
        </p:blipFill>
        <p:spPr>
          <a:xfrm>
            <a:off x="3168972" y="618641"/>
            <a:ext cx="2806066" cy="1724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73"/>
                                        </p:tgtEl>
                                        <p:attrNameLst>
                                          <p:attrName>style.visibility</p:attrName>
                                        </p:attrNameLst>
                                      </p:cBhvr>
                                      <p:to>
                                        <p:strVal val="visible"/>
                                      </p:to>
                                    </p:set>
                                    <p:anim calcmode="lin" valueType="num">
                                      <p:cBhvr additive="base">
                                        <p:cTn id="7" dur="1000"/>
                                        <p:tgtEl>
                                          <p:spTgt spid="7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cxnSp>
        <p:nvCxnSpPr>
          <p:cNvPr id="228" name="Google Shape;228;p29"/>
          <p:cNvCxnSpPr/>
          <p:nvPr/>
        </p:nvCxnSpPr>
        <p:spPr>
          <a:xfrm rot="10800000" flipH="1">
            <a:off x="1115616" y="2050517"/>
            <a:ext cx="5616624" cy="6100"/>
          </a:xfrm>
          <a:prstGeom prst="straightConnector1">
            <a:avLst/>
          </a:prstGeom>
          <a:noFill/>
          <a:ln w="9525" cap="flat" cmpd="sng">
            <a:solidFill>
              <a:schemeClr val="lt1"/>
            </a:solidFill>
            <a:prstDash val="solid"/>
            <a:round/>
            <a:headEnd type="none" w="sm" len="sm"/>
            <a:tailEnd type="none" w="sm" len="sm"/>
          </a:ln>
        </p:spPr>
      </p:cxnSp>
      <p:sp>
        <p:nvSpPr>
          <p:cNvPr id="229" name="Google Shape;229;p29"/>
          <p:cNvSpPr/>
          <p:nvPr/>
        </p:nvSpPr>
        <p:spPr>
          <a:xfrm>
            <a:off x="1619672" y="1275289"/>
            <a:ext cx="6220594" cy="77499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zh-CN" sz="2400" b="0" i="0" u="none" strike="noStrike" cap="none">
                <a:solidFill>
                  <a:srgbClr val="ADD072"/>
                </a:solidFill>
                <a:latin typeface="Arimo"/>
                <a:ea typeface="Arimo"/>
                <a:cs typeface="Arimo"/>
                <a:sym typeface="Arimo"/>
              </a:rPr>
              <a:t>One-stop</a:t>
            </a:r>
            <a:endParaRPr sz="2400" b="0" i="0" u="none" strike="noStrike" cap="none">
              <a:solidFill>
                <a:srgbClr val="ADD072"/>
              </a:solidFill>
              <a:latin typeface="Impact"/>
              <a:ea typeface="Impact"/>
              <a:cs typeface="Impact"/>
              <a:sym typeface="Impact"/>
            </a:endParaRPr>
          </a:p>
          <a:p>
            <a:pPr marL="0" marR="0" lvl="0" indent="0" algn="l" rtl="0">
              <a:lnSpc>
                <a:spcPct val="120000"/>
              </a:lnSpc>
              <a:spcBef>
                <a:spcPts val="0"/>
              </a:spcBef>
              <a:spcAft>
                <a:spcPts val="0"/>
              </a:spcAft>
              <a:buClr>
                <a:schemeClr val="lt1"/>
              </a:buClr>
              <a:buSzPts val="1800"/>
              <a:buFont typeface="Arial"/>
              <a:buNone/>
            </a:pPr>
            <a:r>
              <a:rPr lang="zh-CN" sz="1800" b="0" i="0" u="none" strike="noStrike" cap="none">
                <a:solidFill>
                  <a:schemeClr val="lt1"/>
                </a:solidFill>
                <a:latin typeface="Calibri"/>
                <a:ea typeface="Calibri"/>
                <a:cs typeface="Calibri"/>
                <a:sym typeface="Calibri"/>
              </a:rPr>
              <a:t>Satisfy the three most urgent requirement of students</a:t>
            </a:r>
            <a:endParaRPr sz="1800" b="0" i="0" u="none" strike="noStrike" cap="none">
              <a:solidFill>
                <a:schemeClr val="lt1"/>
              </a:solidFill>
              <a:latin typeface="Arial"/>
              <a:ea typeface="Arial"/>
              <a:cs typeface="Arial"/>
              <a:sym typeface="Arial"/>
            </a:endParaRPr>
          </a:p>
        </p:txBody>
      </p:sp>
      <p:sp>
        <p:nvSpPr>
          <p:cNvPr id="230" name="Google Shape;230;p29"/>
          <p:cNvSpPr/>
          <p:nvPr/>
        </p:nvSpPr>
        <p:spPr>
          <a:xfrm>
            <a:off x="1674192" y="2355814"/>
            <a:ext cx="5274072" cy="1107219"/>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zh-CN" sz="2400" b="0" i="0" u="none" strike="noStrike" cap="none">
                <a:solidFill>
                  <a:srgbClr val="F7BA3B"/>
                </a:solidFill>
                <a:latin typeface="Arimo"/>
                <a:ea typeface="Arimo"/>
                <a:cs typeface="Arimo"/>
                <a:sym typeface="Arimo"/>
              </a:rPr>
              <a:t>Centrality</a:t>
            </a:r>
            <a:endParaRPr sz="2400" b="0" i="0" u="none" strike="noStrike" cap="none">
              <a:solidFill>
                <a:srgbClr val="F7BA3B"/>
              </a:solidFill>
              <a:latin typeface="Impact"/>
              <a:ea typeface="Impact"/>
              <a:cs typeface="Impact"/>
              <a:sym typeface="Impact"/>
            </a:endParaRPr>
          </a:p>
          <a:p>
            <a:pPr marL="0" marR="0" lvl="0" indent="0" algn="l" rtl="0">
              <a:lnSpc>
                <a:spcPct val="120000"/>
              </a:lnSpc>
              <a:spcBef>
                <a:spcPts val="0"/>
              </a:spcBef>
              <a:spcAft>
                <a:spcPts val="0"/>
              </a:spcAft>
              <a:buNone/>
            </a:pPr>
            <a:r>
              <a:rPr lang="zh-CN" sz="1800" b="0" i="0" u="none" strike="noStrike" cap="none">
                <a:solidFill>
                  <a:schemeClr val="lt1"/>
                </a:solidFill>
                <a:latin typeface="Calibri"/>
                <a:ea typeface="Calibri"/>
                <a:cs typeface="Calibri"/>
                <a:sym typeface="Calibri"/>
              </a:rPr>
              <a:t>Gather the students with same needs in the platform</a:t>
            </a:r>
            <a:endParaRPr sz="1800" b="0" i="0" u="none" strike="noStrike" cap="none">
              <a:solidFill>
                <a:schemeClr val="lt1"/>
              </a:solidFill>
              <a:latin typeface="Calibri"/>
              <a:ea typeface="Calibri"/>
              <a:cs typeface="Calibri"/>
              <a:sym typeface="Calibri"/>
            </a:endParaRPr>
          </a:p>
        </p:txBody>
      </p:sp>
      <p:sp>
        <p:nvSpPr>
          <p:cNvPr id="231" name="Google Shape;231;p29"/>
          <p:cNvSpPr/>
          <p:nvPr/>
        </p:nvSpPr>
        <p:spPr>
          <a:xfrm>
            <a:off x="1620226" y="3445593"/>
            <a:ext cx="5976110" cy="77499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zh-CN" sz="2400" b="0" i="0" u="none" strike="noStrike" cap="none">
                <a:solidFill>
                  <a:srgbClr val="DA634F"/>
                </a:solidFill>
                <a:latin typeface="Arimo"/>
                <a:ea typeface="Arimo"/>
                <a:cs typeface="Arimo"/>
                <a:sym typeface="Arimo"/>
              </a:rPr>
              <a:t>Safety</a:t>
            </a:r>
            <a:endParaRPr sz="2400" b="0" i="0" u="none" strike="noStrike" cap="none">
              <a:solidFill>
                <a:srgbClr val="DA634F"/>
              </a:solidFill>
              <a:latin typeface="Impact"/>
              <a:ea typeface="Impact"/>
              <a:cs typeface="Impact"/>
              <a:sym typeface="Impact"/>
            </a:endParaRPr>
          </a:p>
          <a:p>
            <a:pPr marL="0" marR="0" lvl="0" indent="0" algn="l" rtl="0">
              <a:lnSpc>
                <a:spcPct val="120000"/>
              </a:lnSpc>
              <a:spcBef>
                <a:spcPts val="0"/>
              </a:spcBef>
              <a:spcAft>
                <a:spcPts val="0"/>
              </a:spcAft>
              <a:buClr>
                <a:schemeClr val="lt1"/>
              </a:buClr>
              <a:buSzPts val="1800"/>
              <a:buFont typeface="Arial"/>
              <a:buNone/>
            </a:pPr>
            <a:r>
              <a:rPr lang="zh-CN" sz="1800" b="0" i="0" u="none" strike="noStrike" cap="none">
                <a:solidFill>
                  <a:schemeClr val="lt1"/>
                </a:solidFill>
                <a:latin typeface="Calibri"/>
                <a:ea typeface="Calibri"/>
                <a:cs typeface="Calibri"/>
                <a:sym typeface="Calibri"/>
              </a:rPr>
              <a:t>School email and school ID card real-name authentication</a:t>
            </a:r>
            <a:endParaRPr sz="1800" b="0" i="0" u="none" strike="noStrike" cap="none">
              <a:solidFill>
                <a:schemeClr val="lt1"/>
              </a:solidFill>
              <a:latin typeface="Arial"/>
              <a:ea typeface="Arial"/>
              <a:cs typeface="Arial"/>
              <a:sym typeface="Arial"/>
            </a:endParaRPr>
          </a:p>
        </p:txBody>
      </p:sp>
      <p:grpSp>
        <p:nvGrpSpPr>
          <p:cNvPr id="232" name="Google Shape;232;p29"/>
          <p:cNvGrpSpPr/>
          <p:nvPr/>
        </p:nvGrpSpPr>
        <p:grpSpPr>
          <a:xfrm>
            <a:off x="1075705" y="1501766"/>
            <a:ext cx="462406" cy="463635"/>
            <a:chOff x="748284" y="2213956"/>
            <a:chExt cx="462406" cy="463462"/>
          </a:xfrm>
        </p:grpSpPr>
        <p:sp>
          <p:nvSpPr>
            <p:cNvPr id="233" name="Google Shape;233;p29"/>
            <p:cNvSpPr/>
            <p:nvPr/>
          </p:nvSpPr>
          <p:spPr>
            <a:xfrm>
              <a:off x="748284" y="2213956"/>
              <a:ext cx="462406" cy="463462"/>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234" name="Google Shape;234;p29"/>
            <p:cNvSpPr/>
            <p:nvPr/>
          </p:nvSpPr>
          <p:spPr>
            <a:xfrm>
              <a:off x="782479" y="2251094"/>
              <a:ext cx="388300" cy="389188"/>
            </a:xfrm>
            <a:prstGeom prst="ellipse">
              <a:avLst/>
            </a:prstGeom>
            <a:solidFill>
              <a:srgbClr val="ADD072"/>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grpSp>
      <p:grpSp>
        <p:nvGrpSpPr>
          <p:cNvPr id="235" name="Google Shape;235;p29"/>
          <p:cNvGrpSpPr/>
          <p:nvPr/>
        </p:nvGrpSpPr>
        <p:grpSpPr>
          <a:xfrm>
            <a:off x="1075705" y="2474460"/>
            <a:ext cx="462406" cy="463635"/>
            <a:chOff x="748284" y="3134706"/>
            <a:chExt cx="462406" cy="463462"/>
          </a:xfrm>
        </p:grpSpPr>
        <p:sp>
          <p:nvSpPr>
            <p:cNvPr id="236" name="Google Shape;236;p29"/>
            <p:cNvSpPr/>
            <p:nvPr/>
          </p:nvSpPr>
          <p:spPr>
            <a:xfrm>
              <a:off x="748284" y="3134706"/>
              <a:ext cx="462406" cy="463462"/>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237" name="Google Shape;237;p29"/>
            <p:cNvSpPr/>
            <p:nvPr/>
          </p:nvSpPr>
          <p:spPr>
            <a:xfrm>
              <a:off x="782479" y="3171844"/>
              <a:ext cx="388300" cy="389188"/>
            </a:xfrm>
            <a:prstGeom prst="ellipse">
              <a:avLst/>
            </a:prstGeom>
            <a:solidFill>
              <a:srgbClr val="F7BA3B"/>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grpSp>
      <p:grpSp>
        <p:nvGrpSpPr>
          <p:cNvPr id="238" name="Google Shape;238;p29"/>
          <p:cNvGrpSpPr/>
          <p:nvPr/>
        </p:nvGrpSpPr>
        <p:grpSpPr>
          <a:xfrm>
            <a:off x="1075705" y="3554984"/>
            <a:ext cx="462406" cy="463635"/>
            <a:chOff x="748284" y="4061806"/>
            <a:chExt cx="462406" cy="463462"/>
          </a:xfrm>
        </p:grpSpPr>
        <p:sp>
          <p:nvSpPr>
            <p:cNvPr id="239" name="Google Shape;239;p29"/>
            <p:cNvSpPr/>
            <p:nvPr/>
          </p:nvSpPr>
          <p:spPr>
            <a:xfrm>
              <a:off x="748284" y="4061806"/>
              <a:ext cx="462406" cy="463462"/>
            </a:xfrm>
            <a:prstGeom prst="ellipse">
              <a:avLst/>
            </a:pr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sp>
          <p:nvSpPr>
            <p:cNvPr id="240" name="Google Shape;240;p29"/>
            <p:cNvSpPr/>
            <p:nvPr/>
          </p:nvSpPr>
          <p:spPr>
            <a:xfrm>
              <a:off x="782479" y="4098944"/>
              <a:ext cx="388300" cy="389188"/>
            </a:xfrm>
            <a:prstGeom prst="ellipse">
              <a:avLst/>
            </a:prstGeom>
            <a:solidFill>
              <a:srgbClr val="DA634F"/>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Calibri"/>
                <a:ea typeface="Calibri"/>
                <a:cs typeface="Calibri"/>
                <a:sym typeface="Calibri"/>
              </a:endParaRPr>
            </a:p>
          </p:txBody>
        </p:sp>
      </p:grpSp>
      <p:grpSp>
        <p:nvGrpSpPr>
          <p:cNvPr id="241" name="Google Shape;241;p29"/>
          <p:cNvGrpSpPr/>
          <p:nvPr/>
        </p:nvGrpSpPr>
        <p:grpSpPr>
          <a:xfrm>
            <a:off x="1240234" y="3708049"/>
            <a:ext cx="133350" cy="173102"/>
            <a:chOff x="0" y="0"/>
            <a:chExt cx="84" cy="109"/>
          </a:xfrm>
        </p:grpSpPr>
        <p:sp>
          <p:nvSpPr>
            <p:cNvPr id="242" name="Google Shape;242;p29"/>
            <p:cNvSpPr/>
            <p:nvPr/>
          </p:nvSpPr>
          <p:spPr>
            <a:xfrm>
              <a:off x="43" y="17"/>
              <a:ext cx="23" cy="23"/>
            </a:xfrm>
            <a:custGeom>
              <a:avLst/>
              <a:gdLst/>
              <a:ahLst/>
              <a:cxnLst/>
              <a:rect l="l" t="t" r="r" b="b"/>
              <a:pathLst>
                <a:path w="23" h="23" extrusionOk="0">
                  <a:moveTo>
                    <a:pt x="23" y="23"/>
                  </a:moveTo>
                  <a:lnTo>
                    <a:pt x="0" y="23"/>
                  </a:lnTo>
                  <a:lnTo>
                    <a:pt x="0" y="0"/>
                  </a:lnTo>
                  <a:lnTo>
                    <a:pt x="4" y="0"/>
                  </a:lnTo>
                  <a:lnTo>
                    <a:pt x="4" y="19"/>
                  </a:lnTo>
                  <a:lnTo>
                    <a:pt x="23" y="19"/>
                  </a:lnTo>
                  <a:lnTo>
                    <a:pt x="23" y="2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43" name="Google Shape;243;p29"/>
            <p:cNvSpPr/>
            <p:nvPr/>
          </p:nvSpPr>
          <p:spPr>
            <a:xfrm>
              <a:off x="0" y="15"/>
              <a:ext cx="69" cy="94"/>
            </a:xfrm>
            <a:custGeom>
              <a:avLst/>
              <a:gdLst/>
              <a:ahLst/>
              <a:cxnLst/>
              <a:rect l="l" t="t" r="r" b="b"/>
              <a:pathLst>
                <a:path w="69" h="94" extrusionOk="0">
                  <a:moveTo>
                    <a:pt x="69" y="94"/>
                  </a:moveTo>
                  <a:lnTo>
                    <a:pt x="0" y="94"/>
                  </a:lnTo>
                  <a:lnTo>
                    <a:pt x="0" y="0"/>
                  </a:lnTo>
                  <a:lnTo>
                    <a:pt x="47" y="0"/>
                  </a:lnTo>
                  <a:lnTo>
                    <a:pt x="69" y="22"/>
                  </a:lnTo>
                  <a:lnTo>
                    <a:pt x="69" y="94"/>
                  </a:lnTo>
                  <a:close/>
                  <a:moveTo>
                    <a:pt x="5" y="89"/>
                  </a:moveTo>
                  <a:lnTo>
                    <a:pt x="65" y="89"/>
                  </a:lnTo>
                  <a:lnTo>
                    <a:pt x="65" y="23"/>
                  </a:lnTo>
                  <a:lnTo>
                    <a:pt x="45" y="3"/>
                  </a:lnTo>
                  <a:lnTo>
                    <a:pt x="5" y="3"/>
                  </a:lnTo>
                  <a:lnTo>
                    <a:pt x="5" y="8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44" name="Google Shape;244;p29"/>
            <p:cNvSpPr/>
            <p:nvPr/>
          </p:nvSpPr>
          <p:spPr>
            <a:xfrm>
              <a:off x="57" y="2"/>
              <a:ext cx="24" cy="23"/>
            </a:xfrm>
            <a:custGeom>
              <a:avLst/>
              <a:gdLst/>
              <a:ahLst/>
              <a:cxnLst/>
              <a:rect l="l" t="t" r="r" b="b"/>
              <a:pathLst>
                <a:path w="24" h="23" extrusionOk="0">
                  <a:moveTo>
                    <a:pt x="24" y="23"/>
                  </a:moveTo>
                  <a:lnTo>
                    <a:pt x="0" y="23"/>
                  </a:lnTo>
                  <a:lnTo>
                    <a:pt x="0" y="0"/>
                  </a:lnTo>
                  <a:lnTo>
                    <a:pt x="5" y="0"/>
                  </a:lnTo>
                  <a:lnTo>
                    <a:pt x="5" y="19"/>
                  </a:lnTo>
                  <a:lnTo>
                    <a:pt x="24" y="19"/>
                  </a:lnTo>
                  <a:lnTo>
                    <a:pt x="24" y="2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45" name="Google Shape;245;p29"/>
            <p:cNvSpPr/>
            <p:nvPr/>
          </p:nvSpPr>
          <p:spPr>
            <a:xfrm>
              <a:off x="15" y="0"/>
              <a:ext cx="69" cy="94"/>
            </a:xfrm>
            <a:custGeom>
              <a:avLst/>
              <a:gdLst/>
              <a:ahLst/>
              <a:cxnLst/>
              <a:rect l="l" t="t" r="r" b="b"/>
              <a:pathLst>
                <a:path w="69" h="94" extrusionOk="0">
                  <a:moveTo>
                    <a:pt x="69" y="94"/>
                  </a:moveTo>
                  <a:lnTo>
                    <a:pt x="51" y="94"/>
                  </a:lnTo>
                  <a:lnTo>
                    <a:pt x="51" y="90"/>
                  </a:lnTo>
                  <a:lnTo>
                    <a:pt x="64" y="90"/>
                  </a:lnTo>
                  <a:lnTo>
                    <a:pt x="64" y="24"/>
                  </a:lnTo>
                  <a:lnTo>
                    <a:pt x="44" y="4"/>
                  </a:lnTo>
                  <a:lnTo>
                    <a:pt x="4" y="4"/>
                  </a:lnTo>
                  <a:lnTo>
                    <a:pt x="4" y="17"/>
                  </a:lnTo>
                  <a:lnTo>
                    <a:pt x="0" y="17"/>
                  </a:lnTo>
                  <a:lnTo>
                    <a:pt x="0" y="0"/>
                  </a:lnTo>
                  <a:lnTo>
                    <a:pt x="46" y="0"/>
                  </a:lnTo>
                  <a:lnTo>
                    <a:pt x="69" y="22"/>
                  </a:lnTo>
                  <a:lnTo>
                    <a:pt x="69" y="9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grpSp>
      <p:grpSp>
        <p:nvGrpSpPr>
          <p:cNvPr id="246" name="Google Shape;246;p29"/>
          <p:cNvGrpSpPr/>
          <p:nvPr/>
        </p:nvGrpSpPr>
        <p:grpSpPr>
          <a:xfrm>
            <a:off x="1218009" y="2637053"/>
            <a:ext cx="177800" cy="163573"/>
            <a:chOff x="0" y="0"/>
            <a:chExt cx="112" cy="103"/>
          </a:xfrm>
        </p:grpSpPr>
        <p:sp>
          <p:nvSpPr>
            <p:cNvPr id="247" name="Google Shape;247;p29"/>
            <p:cNvSpPr/>
            <p:nvPr/>
          </p:nvSpPr>
          <p:spPr>
            <a:xfrm>
              <a:off x="0" y="0"/>
              <a:ext cx="105" cy="103"/>
            </a:xfrm>
            <a:custGeom>
              <a:avLst/>
              <a:gdLst/>
              <a:ahLst/>
              <a:cxnLst/>
              <a:rect l="l" t="t" r="r" b="b"/>
              <a:pathLst>
                <a:path w="177" h="176" extrusionOk="0">
                  <a:moveTo>
                    <a:pt x="89" y="176"/>
                  </a:moveTo>
                  <a:cubicBezTo>
                    <a:pt x="65" y="176"/>
                    <a:pt x="43" y="167"/>
                    <a:pt x="27" y="151"/>
                  </a:cubicBezTo>
                  <a:cubicBezTo>
                    <a:pt x="10" y="134"/>
                    <a:pt x="0" y="112"/>
                    <a:pt x="0" y="89"/>
                  </a:cubicBezTo>
                  <a:cubicBezTo>
                    <a:pt x="0" y="65"/>
                    <a:pt x="9" y="43"/>
                    <a:pt x="26" y="26"/>
                  </a:cubicBezTo>
                  <a:cubicBezTo>
                    <a:pt x="42" y="9"/>
                    <a:pt x="64" y="0"/>
                    <a:pt x="88" y="0"/>
                  </a:cubicBezTo>
                  <a:cubicBezTo>
                    <a:pt x="88" y="0"/>
                    <a:pt x="88" y="0"/>
                    <a:pt x="89" y="0"/>
                  </a:cubicBezTo>
                  <a:cubicBezTo>
                    <a:pt x="137" y="0"/>
                    <a:pt x="176" y="39"/>
                    <a:pt x="177" y="88"/>
                  </a:cubicBezTo>
                  <a:cubicBezTo>
                    <a:pt x="171" y="88"/>
                    <a:pt x="171" y="88"/>
                    <a:pt x="171" y="88"/>
                  </a:cubicBezTo>
                  <a:cubicBezTo>
                    <a:pt x="170" y="43"/>
                    <a:pt x="134" y="6"/>
                    <a:pt x="89" y="6"/>
                  </a:cubicBezTo>
                  <a:cubicBezTo>
                    <a:pt x="88" y="6"/>
                    <a:pt x="88" y="6"/>
                    <a:pt x="88" y="6"/>
                  </a:cubicBezTo>
                  <a:cubicBezTo>
                    <a:pt x="66" y="6"/>
                    <a:pt x="46" y="15"/>
                    <a:pt x="30" y="30"/>
                  </a:cubicBezTo>
                  <a:cubicBezTo>
                    <a:pt x="15" y="46"/>
                    <a:pt x="6" y="67"/>
                    <a:pt x="6" y="89"/>
                  </a:cubicBezTo>
                  <a:cubicBezTo>
                    <a:pt x="7" y="111"/>
                    <a:pt x="15" y="131"/>
                    <a:pt x="31" y="147"/>
                  </a:cubicBezTo>
                  <a:cubicBezTo>
                    <a:pt x="46" y="162"/>
                    <a:pt x="67" y="170"/>
                    <a:pt x="89" y="170"/>
                  </a:cubicBezTo>
                  <a:cubicBezTo>
                    <a:pt x="89" y="170"/>
                    <a:pt x="89" y="170"/>
                    <a:pt x="89" y="170"/>
                  </a:cubicBezTo>
                  <a:cubicBezTo>
                    <a:pt x="115" y="170"/>
                    <a:pt x="140" y="157"/>
                    <a:pt x="155" y="136"/>
                  </a:cubicBezTo>
                  <a:cubicBezTo>
                    <a:pt x="160" y="139"/>
                    <a:pt x="160" y="139"/>
                    <a:pt x="160" y="139"/>
                  </a:cubicBezTo>
                  <a:cubicBezTo>
                    <a:pt x="144" y="162"/>
                    <a:pt x="117" y="176"/>
                    <a:pt x="89" y="176"/>
                  </a:cubicBezTo>
                  <a:cubicBezTo>
                    <a:pt x="89" y="176"/>
                    <a:pt x="89" y="176"/>
                    <a:pt x="89" y="17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48" name="Google Shape;248;p29"/>
            <p:cNvSpPr/>
            <p:nvPr/>
          </p:nvSpPr>
          <p:spPr>
            <a:xfrm>
              <a:off x="89" y="39"/>
              <a:ext cx="23" cy="20"/>
            </a:xfrm>
            <a:custGeom>
              <a:avLst/>
              <a:gdLst/>
              <a:ahLst/>
              <a:cxnLst/>
              <a:rect l="l" t="t" r="r" b="b"/>
              <a:pathLst>
                <a:path w="23" h="20" extrusionOk="0">
                  <a:moveTo>
                    <a:pt x="0" y="0"/>
                  </a:moveTo>
                  <a:lnTo>
                    <a:pt x="12" y="20"/>
                  </a:lnTo>
                  <a:lnTo>
                    <a:pt x="23"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49" name="Google Shape;249;p29"/>
            <p:cNvSpPr/>
            <p:nvPr/>
          </p:nvSpPr>
          <p:spPr>
            <a:xfrm>
              <a:off x="38" y="27"/>
              <a:ext cx="28" cy="24"/>
            </a:xfrm>
            <a:custGeom>
              <a:avLst/>
              <a:gdLst/>
              <a:ahLst/>
              <a:cxnLst/>
              <a:rect l="l" t="t" r="r" b="b"/>
              <a:pathLst>
                <a:path w="47" h="41" extrusionOk="0">
                  <a:moveTo>
                    <a:pt x="0" y="41"/>
                  </a:moveTo>
                  <a:cubicBezTo>
                    <a:pt x="0" y="24"/>
                    <a:pt x="0" y="24"/>
                    <a:pt x="0" y="24"/>
                  </a:cubicBezTo>
                  <a:cubicBezTo>
                    <a:pt x="0" y="11"/>
                    <a:pt x="10" y="0"/>
                    <a:pt x="23" y="0"/>
                  </a:cubicBezTo>
                  <a:cubicBezTo>
                    <a:pt x="36" y="0"/>
                    <a:pt x="47" y="11"/>
                    <a:pt x="47" y="24"/>
                  </a:cubicBezTo>
                  <a:cubicBezTo>
                    <a:pt x="47" y="40"/>
                    <a:pt x="47" y="40"/>
                    <a:pt x="47" y="40"/>
                  </a:cubicBezTo>
                  <a:lnTo>
                    <a:pt x="0" y="41"/>
                  </a:lnTo>
                  <a:close/>
                  <a:moveTo>
                    <a:pt x="23" y="6"/>
                  </a:moveTo>
                  <a:cubicBezTo>
                    <a:pt x="14" y="7"/>
                    <a:pt x="6" y="15"/>
                    <a:pt x="6" y="24"/>
                  </a:cubicBezTo>
                  <a:cubicBezTo>
                    <a:pt x="6" y="35"/>
                    <a:pt x="6" y="35"/>
                    <a:pt x="6" y="35"/>
                  </a:cubicBezTo>
                  <a:cubicBezTo>
                    <a:pt x="41" y="34"/>
                    <a:pt x="41" y="34"/>
                    <a:pt x="41" y="34"/>
                  </a:cubicBezTo>
                  <a:cubicBezTo>
                    <a:pt x="41" y="24"/>
                    <a:pt x="41" y="24"/>
                    <a:pt x="41" y="24"/>
                  </a:cubicBezTo>
                  <a:cubicBezTo>
                    <a:pt x="41" y="14"/>
                    <a:pt x="33" y="6"/>
                    <a:pt x="23"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50" name="Google Shape;250;p29"/>
            <p:cNvSpPr/>
            <p:nvPr/>
          </p:nvSpPr>
          <p:spPr>
            <a:xfrm>
              <a:off x="32" y="47"/>
              <a:ext cx="41" cy="30"/>
            </a:xfrm>
            <a:custGeom>
              <a:avLst/>
              <a:gdLst/>
              <a:ahLst/>
              <a:cxnLst/>
              <a:rect l="l" t="t" r="r" b="b"/>
              <a:pathLst>
                <a:path w="68" h="52" extrusionOk="0">
                  <a:moveTo>
                    <a:pt x="4" y="52"/>
                  </a:moveTo>
                  <a:cubicBezTo>
                    <a:pt x="4" y="52"/>
                    <a:pt x="4" y="52"/>
                    <a:pt x="4" y="52"/>
                  </a:cubicBezTo>
                  <a:cubicBezTo>
                    <a:pt x="2" y="52"/>
                    <a:pt x="0" y="50"/>
                    <a:pt x="0" y="48"/>
                  </a:cubicBezTo>
                  <a:cubicBezTo>
                    <a:pt x="0" y="5"/>
                    <a:pt x="0" y="5"/>
                    <a:pt x="0" y="5"/>
                  </a:cubicBezTo>
                  <a:cubicBezTo>
                    <a:pt x="0" y="3"/>
                    <a:pt x="2" y="1"/>
                    <a:pt x="4" y="1"/>
                  </a:cubicBezTo>
                  <a:cubicBezTo>
                    <a:pt x="63" y="0"/>
                    <a:pt x="63" y="0"/>
                    <a:pt x="63" y="0"/>
                  </a:cubicBezTo>
                  <a:cubicBezTo>
                    <a:pt x="66" y="0"/>
                    <a:pt x="67" y="2"/>
                    <a:pt x="67" y="5"/>
                  </a:cubicBezTo>
                  <a:cubicBezTo>
                    <a:pt x="68" y="48"/>
                    <a:pt x="68" y="48"/>
                    <a:pt x="68" y="48"/>
                  </a:cubicBezTo>
                  <a:cubicBezTo>
                    <a:pt x="68" y="49"/>
                    <a:pt x="67" y="50"/>
                    <a:pt x="66" y="51"/>
                  </a:cubicBezTo>
                  <a:cubicBezTo>
                    <a:pt x="66" y="51"/>
                    <a:pt x="65" y="52"/>
                    <a:pt x="63" y="52"/>
                  </a:cubicBezTo>
                  <a:lnTo>
                    <a:pt x="4" y="52"/>
                  </a:lnTo>
                  <a:close/>
                  <a:moveTo>
                    <a:pt x="6" y="7"/>
                  </a:moveTo>
                  <a:cubicBezTo>
                    <a:pt x="6" y="46"/>
                    <a:pt x="6" y="46"/>
                    <a:pt x="6" y="46"/>
                  </a:cubicBezTo>
                  <a:cubicBezTo>
                    <a:pt x="62" y="46"/>
                    <a:pt x="62" y="46"/>
                    <a:pt x="62" y="46"/>
                  </a:cubicBezTo>
                  <a:cubicBezTo>
                    <a:pt x="61" y="6"/>
                    <a:pt x="61" y="6"/>
                    <a:pt x="61" y="6"/>
                  </a:cubicBezTo>
                  <a:lnTo>
                    <a:pt x="6" y="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grpSp>
      <p:grpSp>
        <p:nvGrpSpPr>
          <p:cNvPr id="251" name="Google Shape;251;p29"/>
          <p:cNvGrpSpPr/>
          <p:nvPr/>
        </p:nvGrpSpPr>
        <p:grpSpPr>
          <a:xfrm>
            <a:off x="1219596" y="1661183"/>
            <a:ext cx="174625" cy="168338"/>
            <a:chOff x="0" y="0"/>
            <a:chExt cx="110" cy="106"/>
          </a:xfrm>
        </p:grpSpPr>
        <p:sp>
          <p:nvSpPr>
            <p:cNvPr id="252" name="Google Shape;252;p29"/>
            <p:cNvSpPr/>
            <p:nvPr/>
          </p:nvSpPr>
          <p:spPr>
            <a:xfrm>
              <a:off x="0" y="0"/>
              <a:ext cx="110" cy="69"/>
            </a:xfrm>
            <a:custGeom>
              <a:avLst/>
              <a:gdLst/>
              <a:ahLst/>
              <a:cxnLst/>
              <a:rect l="l" t="t" r="r" b="b"/>
              <a:pathLst>
                <a:path w="186" h="118" extrusionOk="0">
                  <a:moveTo>
                    <a:pt x="157" y="118"/>
                  </a:moveTo>
                  <a:cubicBezTo>
                    <a:pt x="103" y="118"/>
                    <a:pt x="103" y="118"/>
                    <a:pt x="103" y="118"/>
                  </a:cubicBezTo>
                  <a:cubicBezTo>
                    <a:pt x="103" y="113"/>
                    <a:pt x="103" y="113"/>
                    <a:pt x="103" y="113"/>
                  </a:cubicBezTo>
                  <a:cubicBezTo>
                    <a:pt x="157" y="113"/>
                    <a:pt x="157" y="113"/>
                    <a:pt x="157" y="113"/>
                  </a:cubicBezTo>
                  <a:cubicBezTo>
                    <a:pt x="170" y="113"/>
                    <a:pt x="180" y="102"/>
                    <a:pt x="180" y="89"/>
                  </a:cubicBezTo>
                  <a:cubicBezTo>
                    <a:pt x="180" y="77"/>
                    <a:pt x="170" y="67"/>
                    <a:pt x="158" y="66"/>
                  </a:cubicBezTo>
                  <a:cubicBezTo>
                    <a:pt x="153" y="66"/>
                    <a:pt x="153" y="66"/>
                    <a:pt x="153" y="66"/>
                  </a:cubicBezTo>
                  <a:cubicBezTo>
                    <a:pt x="155" y="62"/>
                    <a:pt x="155" y="62"/>
                    <a:pt x="155" y="62"/>
                  </a:cubicBezTo>
                  <a:cubicBezTo>
                    <a:pt x="158" y="56"/>
                    <a:pt x="159" y="51"/>
                    <a:pt x="159" y="44"/>
                  </a:cubicBezTo>
                  <a:cubicBezTo>
                    <a:pt x="159" y="23"/>
                    <a:pt x="142" y="6"/>
                    <a:pt x="121" y="6"/>
                  </a:cubicBezTo>
                  <a:cubicBezTo>
                    <a:pt x="108" y="6"/>
                    <a:pt x="97" y="12"/>
                    <a:pt x="89" y="22"/>
                  </a:cubicBezTo>
                  <a:cubicBezTo>
                    <a:pt x="87" y="24"/>
                    <a:pt x="87" y="24"/>
                    <a:pt x="87" y="24"/>
                  </a:cubicBezTo>
                  <a:cubicBezTo>
                    <a:pt x="85" y="22"/>
                    <a:pt x="85" y="22"/>
                    <a:pt x="85" y="22"/>
                  </a:cubicBezTo>
                  <a:cubicBezTo>
                    <a:pt x="81" y="18"/>
                    <a:pt x="75" y="15"/>
                    <a:pt x="69" y="15"/>
                  </a:cubicBezTo>
                  <a:cubicBezTo>
                    <a:pt x="58" y="15"/>
                    <a:pt x="48" y="25"/>
                    <a:pt x="47" y="36"/>
                  </a:cubicBezTo>
                  <a:cubicBezTo>
                    <a:pt x="47" y="39"/>
                    <a:pt x="47" y="39"/>
                    <a:pt x="47" y="39"/>
                  </a:cubicBezTo>
                  <a:cubicBezTo>
                    <a:pt x="43" y="39"/>
                    <a:pt x="43" y="39"/>
                    <a:pt x="43" y="39"/>
                  </a:cubicBezTo>
                  <a:cubicBezTo>
                    <a:pt x="23" y="39"/>
                    <a:pt x="6" y="55"/>
                    <a:pt x="6" y="76"/>
                  </a:cubicBezTo>
                  <a:cubicBezTo>
                    <a:pt x="6" y="96"/>
                    <a:pt x="22" y="112"/>
                    <a:pt x="42" y="113"/>
                  </a:cubicBezTo>
                  <a:cubicBezTo>
                    <a:pt x="42" y="113"/>
                    <a:pt x="42" y="113"/>
                    <a:pt x="42" y="113"/>
                  </a:cubicBezTo>
                  <a:cubicBezTo>
                    <a:pt x="83" y="113"/>
                    <a:pt x="83" y="113"/>
                    <a:pt x="83" y="113"/>
                  </a:cubicBezTo>
                  <a:cubicBezTo>
                    <a:pt x="83" y="118"/>
                    <a:pt x="83" y="118"/>
                    <a:pt x="83" y="118"/>
                  </a:cubicBezTo>
                  <a:cubicBezTo>
                    <a:pt x="38" y="118"/>
                    <a:pt x="38" y="118"/>
                    <a:pt x="38" y="118"/>
                  </a:cubicBezTo>
                  <a:cubicBezTo>
                    <a:pt x="17" y="116"/>
                    <a:pt x="0" y="98"/>
                    <a:pt x="0" y="76"/>
                  </a:cubicBezTo>
                  <a:cubicBezTo>
                    <a:pt x="0" y="52"/>
                    <a:pt x="19" y="34"/>
                    <a:pt x="42" y="33"/>
                  </a:cubicBezTo>
                  <a:cubicBezTo>
                    <a:pt x="44" y="20"/>
                    <a:pt x="55" y="10"/>
                    <a:pt x="69" y="10"/>
                  </a:cubicBezTo>
                  <a:cubicBezTo>
                    <a:pt x="76" y="10"/>
                    <a:pt x="82" y="12"/>
                    <a:pt x="86" y="15"/>
                  </a:cubicBezTo>
                  <a:cubicBezTo>
                    <a:pt x="95" y="5"/>
                    <a:pt x="107" y="0"/>
                    <a:pt x="121" y="0"/>
                  </a:cubicBezTo>
                  <a:cubicBezTo>
                    <a:pt x="145" y="0"/>
                    <a:pt x="165" y="20"/>
                    <a:pt x="165" y="44"/>
                  </a:cubicBezTo>
                  <a:cubicBezTo>
                    <a:pt x="165" y="50"/>
                    <a:pt x="164" y="56"/>
                    <a:pt x="162" y="61"/>
                  </a:cubicBezTo>
                  <a:cubicBezTo>
                    <a:pt x="176" y="63"/>
                    <a:pt x="186" y="75"/>
                    <a:pt x="186" y="89"/>
                  </a:cubicBezTo>
                  <a:cubicBezTo>
                    <a:pt x="186" y="105"/>
                    <a:pt x="173" y="118"/>
                    <a:pt x="157" y="1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53" name="Google Shape;253;p29"/>
            <p:cNvSpPr/>
            <p:nvPr/>
          </p:nvSpPr>
          <p:spPr>
            <a:xfrm>
              <a:off x="37" y="85"/>
              <a:ext cx="36" cy="21"/>
            </a:xfrm>
            <a:custGeom>
              <a:avLst/>
              <a:gdLst/>
              <a:ahLst/>
              <a:cxnLst/>
              <a:rect l="l" t="t" r="r" b="b"/>
              <a:pathLst>
                <a:path w="36" h="21" extrusionOk="0">
                  <a:moveTo>
                    <a:pt x="18" y="21"/>
                  </a:moveTo>
                  <a:lnTo>
                    <a:pt x="0" y="3"/>
                  </a:lnTo>
                  <a:lnTo>
                    <a:pt x="2" y="0"/>
                  </a:lnTo>
                  <a:lnTo>
                    <a:pt x="18" y="16"/>
                  </a:lnTo>
                  <a:lnTo>
                    <a:pt x="34" y="0"/>
                  </a:lnTo>
                  <a:lnTo>
                    <a:pt x="36" y="3"/>
                  </a:lnTo>
                  <a:lnTo>
                    <a:pt x="18" y="2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54" name="Google Shape;254;p29"/>
            <p:cNvSpPr/>
            <p:nvPr/>
          </p:nvSpPr>
          <p:spPr>
            <a:xfrm>
              <a:off x="53" y="35"/>
              <a:ext cx="4" cy="6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grpSp>
      <p:sp>
        <p:nvSpPr>
          <p:cNvPr id="255" name="Google Shape;255;p29"/>
          <p:cNvSpPr txBox="1"/>
          <p:nvPr/>
        </p:nvSpPr>
        <p:spPr>
          <a:xfrm>
            <a:off x="1043608" y="187211"/>
            <a:ext cx="3528300" cy="1015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b="0" i="0" u="none" strike="noStrike" cap="none">
                <a:solidFill>
                  <a:schemeClr val="lt1"/>
                </a:solidFill>
                <a:latin typeface="Arimo"/>
                <a:ea typeface="Arimo"/>
                <a:cs typeface="Arimo"/>
                <a:sym typeface="Arimo"/>
              </a:rPr>
              <a:t>Main</a:t>
            </a:r>
            <a:r>
              <a:rPr lang="zh-CN" sz="6000" b="1" i="0" u="none" strike="noStrike" cap="none">
                <a:solidFill>
                  <a:schemeClr val="lt1"/>
                </a:solidFill>
                <a:latin typeface="Arimo"/>
                <a:ea typeface="Arimo"/>
                <a:cs typeface="Arimo"/>
                <a:sym typeface="Arimo"/>
              </a:rPr>
              <a:t> </a:t>
            </a:r>
            <a:r>
              <a:rPr lang="zh-CN" sz="2800">
                <a:solidFill>
                  <a:schemeClr val="lt1"/>
                </a:solidFill>
                <a:latin typeface="Arimo"/>
                <a:ea typeface="Arimo"/>
                <a:cs typeface="Arimo"/>
                <a:sym typeface="Arimo"/>
              </a:rPr>
              <a:t>Fea</a:t>
            </a:r>
            <a:r>
              <a:rPr lang="zh-CN" sz="2800" b="0" i="0" u="none" strike="noStrike" cap="none">
                <a:solidFill>
                  <a:schemeClr val="lt1"/>
                </a:solidFill>
                <a:latin typeface="Arimo"/>
                <a:ea typeface="Arimo"/>
                <a:cs typeface="Arimo"/>
                <a:sym typeface="Arimo"/>
              </a:rPr>
              <a:t>tures</a:t>
            </a:r>
            <a:endParaRPr sz="2800">
              <a:solidFill>
                <a:schemeClr val="lt1"/>
              </a:solidFill>
              <a:latin typeface="Arimo"/>
              <a:ea typeface="Arimo"/>
              <a:cs typeface="Arimo"/>
              <a:sym typeface="Arimo"/>
            </a:endParaRPr>
          </a:p>
        </p:txBody>
      </p:sp>
      <p:cxnSp>
        <p:nvCxnSpPr>
          <p:cNvPr id="256" name="Google Shape;256;p29"/>
          <p:cNvCxnSpPr/>
          <p:nvPr/>
        </p:nvCxnSpPr>
        <p:spPr>
          <a:xfrm rot="10800000" flipH="1">
            <a:off x="1115616" y="3117860"/>
            <a:ext cx="5616624" cy="6100"/>
          </a:xfrm>
          <a:prstGeom prst="straightConnector1">
            <a:avLst/>
          </a:prstGeom>
          <a:noFill/>
          <a:ln w="9525" cap="flat" cmpd="sng">
            <a:solidFill>
              <a:schemeClr val="lt1"/>
            </a:solidFill>
            <a:prstDash val="solid"/>
            <a:round/>
            <a:headEnd type="none" w="sm" len="sm"/>
            <a:tailEnd type="none" w="sm" len="sm"/>
          </a:ln>
        </p:spPr>
      </p:cxnSp>
      <p:cxnSp>
        <p:nvCxnSpPr>
          <p:cNvPr id="257" name="Google Shape;257;p29"/>
          <p:cNvCxnSpPr/>
          <p:nvPr/>
        </p:nvCxnSpPr>
        <p:spPr>
          <a:xfrm rot="10800000" flipH="1">
            <a:off x="1142995" y="4222622"/>
            <a:ext cx="5616624" cy="610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1000"/>
                                        <p:tgtEl>
                                          <p:spTgt spid="255"/>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1600"/>
                                  </p:stCondLst>
                                  <p:childTnLst>
                                    <p:set>
                                      <p:cBhvr>
                                        <p:cTn id="9" dur="1" fill="hold">
                                          <p:stCondLst>
                                            <p:cond delay="0"/>
                                          </p:stCondLst>
                                        </p:cTn>
                                        <p:tgtEl>
                                          <p:spTgt spid="232"/>
                                        </p:tgtEl>
                                        <p:attrNameLst>
                                          <p:attrName>style.visibility</p:attrName>
                                        </p:attrNameLst>
                                      </p:cBhvr>
                                      <p:to>
                                        <p:strVal val="visible"/>
                                      </p:to>
                                    </p:set>
                                    <p:anim calcmode="lin" valueType="num">
                                      <p:cBhvr additive="base">
                                        <p:cTn id="10" dur="600"/>
                                        <p:tgtEl>
                                          <p:spTgt spid="232"/>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1600"/>
                                  </p:stCondLst>
                                  <p:childTnLst>
                                    <p:set>
                                      <p:cBhvr>
                                        <p:cTn id="12" dur="1" fill="hold">
                                          <p:stCondLst>
                                            <p:cond delay="0"/>
                                          </p:stCondLst>
                                        </p:cTn>
                                        <p:tgtEl>
                                          <p:spTgt spid="251"/>
                                        </p:tgtEl>
                                        <p:attrNameLst>
                                          <p:attrName>style.visibility</p:attrName>
                                        </p:attrNameLst>
                                      </p:cBhvr>
                                      <p:to>
                                        <p:strVal val="visible"/>
                                      </p:to>
                                    </p:set>
                                    <p:anim calcmode="lin" valueType="num">
                                      <p:cBhvr additive="base">
                                        <p:cTn id="13" dur="600"/>
                                        <p:tgtEl>
                                          <p:spTgt spid="25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1600"/>
                                  </p:stCondLst>
                                  <p:childTnLst>
                                    <p:set>
                                      <p:cBhvr>
                                        <p:cTn id="15" dur="1" fill="hold">
                                          <p:stCondLst>
                                            <p:cond delay="0"/>
                                          </p:stCondLst>
                                        </p:cTn>
                                        <p:tgtEl>
                                          <p:spTgt spid="229"/>
                                        </p:tgtEl>
                                        <p:attrNameLst>
                                          <p:attrName>style.visibility</p:attrName>
                                        </p:attrNameLst>
                                      </p:cBhvr>
                                      <p:to>
                                        <p:strVal val="visible"/>
                                      </p:to>
                                    </p:set>
                                    <p:anim calcmode="lin" valueType="num">
                                      <p:cBhvr additive="base">
                                        <p:cTn id="16" dur="600"/>
                                        <p:tgtEl>
                                          <p:spTgt spid="229"/>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1600"/>
                                  </p:stCondLst>
                                  <p:childTnLst>
                                    <p:set>
                                      <p:cBhvr>
                                        <p:cTn id="18" dur="1" fill="hold">
                                          <p:stCondLst>
                                            <p:cond delay="0"/>
                                          </p:stCondLst>
                                        </p:cTn>
                                        <p:tgtEl>
                                          <p:spTgt spid="228"/>
                                        </p:tgtEl>
                                        <p:attrNameLst>
                                          <p:attrName>style.visibility</p:attrName>
                                        </p:attrNameLst>
                                      </p:cBhvr>
                                      <p:to>
                                        <p:strVal val="visible"/>
                                      </p:to>
                                    </p:set>
                                    <p:anim calcmode="lin" valueType="num">
                                      <p:cBhvr additive="base">
                                        <p:cTn id="19" dur="600"/>
                                        <p:tgtEl>
                                          <p:spTgt spid="228"/>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2200"/>
                                  </p:stCondLst>
                                  <p:childTnLst>
                                    <p:set>
                                      <p:cBhvr>
                                        <p:cTn id="21" dur="1" fill="hold">
                                          <p:stCondLst>
                                            <p:cond delay="0"/>
                                          </p:stCondLst>
                                        </p:cTn>
                                        <p:tgtEl>
                                          <p:spTgt spid="235"/>
                                        </p:tgtEl>
                                        <p:attrNameLst>
                                          <p:attrName>style.visibility</p:attrName>
                                        </p:attrNameLst>
                                      </p:cBhvr>
                                      <p:to>
                                        <p:strVal val="visible"/>
                                      </p:to>
                                    </p:set>
                                    <p:anim calcmode="lin" valueType="num">
                                      <p:cBhvr additive="base">
                                        <p:cTn id="22" dur="600"/>
                                        <p:tgtEl>
                                          <p:spTgt spid="235"/>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2200"/>
                                  </p:stCondLst>
                                  <p:childTnLst>
                                    <p:set>
                                      <p:cBhvr>
                                        <p:cTn id="24" dur="1" fill="hold">
                                          <p:stCondLst>
                                            <p:cond delay="0"/>
                                          </p:stCondLst>
                                        </p:cTn>
                                        <p:tgtEl>
                                          <p:spTgt spid="246"/>
                                        </p:tgtEl>
                                        <p:attrNameLst>
                                          <p:attrName>style.visibility</p:attrName>
                                        </p:attrNameLst>
                                      </p:cBhvr>
                                      <p:to>
                                        <p:strVal val="visible"/>
                                      </p:to>
                                    </p:set>
                                    <p:anim calcmode="lin" valueType="num">
                                      <p:cBhvr additive="base">
                                        <p:cTn id="25" dur="600"/>
                                        <p:tgtEl>
                                          <p:spTgt spid="246"/>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2200"/>
                                  </p:stCondLst>
                                  <p:childTnLst>
                                    <p:set>
                                      <p:cBhvr>
                                        <p:cTn id="27" dur="1" fill="hold">
                                          <p:stCondLst>
                                            <p:cond delay="0"/>
                                          </p:stCondLst>
                                        </p:cTn>
                                        <p:tgtEl>
                                          <p:spTgt spid="230"/>
                                        </p:tgtEl>
                                        <p:attrNameLst>
                                          <p:attrName>style.visibility</p:attrName>
                                        </p:attrNameLst>
                                      </p:cBhvr>
                                      <p:to>
                                        <p:strVal val="visible"/>
                                      </p:to>
                                    </p:set>
                                    <p:anim calcmode="lin" valueType="num">
                                      <p:cBhvr additive="base">
                                        <p:cTn id="28" dur="600"/>
                                        <p:tgtEl>
                                          <p:spTgt spid="230"/>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2800"/>
                                  </p:stCondLst>
                                  <p:childTnLst>
                                    <p:set>
                                      <p:cBhvr>
                                        <p:cTn id="30" dur="1" fill="hold">
                                          <p:stCondLst>
                                            <p:cond delay="0"/>
                                          </p:stCondLst>
                                        </p:cTn>
                                        <p:tgtEl>
                                          <p:spTgt spid="238"/>
                                        </p:tgtEl>
                                        <p:attrNameLst>
                                          <p:attrName>style.visibility</p:attrName>
                                        </p:attrNameLst>
                                      </p:cBhvr>
                                      <p:to>
                                        <p:strVal val="visible"/>
                                      </p:to>
                                    </p:set>
                                    <p:anim calcmode="lin" valueType="num">
                                      <p:cBhvr additive="base">
                                        <p:cTn id="31" dur="600"/>
                                        <p:tgtEl>
                                          <p:spTgt spid="238"/>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2800"/>
                                  </p:stCondLst>
                                  <p:childTnLst>
                                    <p:set>
                                      <p:cBhvr>
                                        <p:cTn id="33" dur="1" fill="hold">
                                          <p:stCondLst>
                                            <p:cond delay="0"/>
                                          </p:stCondLst>
                                        </p:cTn>
                                        <p:tgtEl>
                                          <p:spTgt spid="241"/>
                                        </p:tgtEl>
                                        <p:attrNameLst>
                                          <p:attrName>style.visibility</p:attrName>
                                        </p:attrNameLst>
                                      </p:cBhvr>
                                      <p:to>
                                        <p:strVal val="visible"/>
                                      </p:to>
                                    </p:set>
                                    <p:anim calcmode="lin" valueType="num">
                                      <p:cBhvr additive="base">
                                        <p:cTn id="34" dur="600"/>
                                        <p:tgtEl>
                                          <p:spTgt spid="241"/>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2800"/>
                                  </p:stCondLst>
                                  <p:childTnLst>
                                    <p:set>
                                      <p:cBhvr>
                                        <p:cTn id="36" dur="1" fill="hold">
                                          <p:stCondLst>
                                            <p:cond delay="0"/>
                                          </p:stCondLst>
                                        </p:cTn>
                                        <p:tgtEl>
                                          <p:spTgt spid="231"/>
                                        </p:tgtEl>
                                        <p:attrNameLst>
                                          <p:attrName>style.visibility</p:attrName>
                                        </p:attrNameLst>
                                      </p:cBhvr>
                                      <p:to>
                                        <p:strVal val="visible"/>
                                      </p:to>
                                    </p:set>
                                    <p:anim calcmode="lin" valueType="num">
                                      <p:cBhvr additive="base">
                                        <p:cTn id="37" dur="600"/>
                                        <p:tgtEl>
                                          <p:spTgt spid="23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1600"/>
                                  </p:stCondLst>
                                  <p:childTnLst>
                                    <p:set>
                                      <p:cBhvr>
                                        <p:cTn id="39" dur="1" fill="hold">
                                          <p:stCondLst>
                                            <p:cond delay="0"/>
                                          </p:stCondLst>
                                        </p:cTn>
                                        <p:tgtEl>
                                          <p:spTgt spid="256"/>
                                        </p:tgtEl>
                                        <p:attrNameLst>
                                          <p:attrName>style.visibility</p:attrName>
                                        </p:attrNameLst>
                                      </p:cBhvr>
                                      <p:to>
                                        <p:strVal val="visible"/>
                                      </p:to>
                                    </p:set>
                                    <p:anim calcmode="lin" valueType="num">
                                      <p:cBhvr additive="base">
                                        <p:cTn id="40" dur="600"/>
                                        <p:tgtEl>
                                          <p:spTgt spid="256"/>
                                        </p:tgtEl>
                                        <p:attrNameLst>
                                          <p:attrName>ppt_x</p:attrName>
                                        </p:attrNameLst>
                                      </p:cBhvr>
                                      <p:tavLst>
                                        <p:tav tm="0">
                                          <p:val>
                                            <p:strVal val="#ppt_x-1"/>
                                          </p:val>
                                        </p:tav>
                                        <p:tav tm="100000">
                                          <p:val>
                                            <p:strVal val="#ppt_x"/>
                                          </p:val>
                                        </p:tav>
                                      </p:tavLst>
                                    </p:anim>
                                  </p:childTnLst>
                                </p:cTn>
                              </p:par>
                              <p:par>
                                <p:cTn id="41" presetID="2" presetClass="entr" presetSubtype="8" fill="hold" nodeType="withEffect">
                                  <p:stCondLst>
                                    <p:cond delay="1600"/>
                                  </p:stCondLst>
                                  <p:childTnLst>
                                    <p:set>
                                      <p:cBhvr>
                                        <p:cTn id="42" dur="1" fill="hold">
                                          <p:stCondLst>
                                            <p:cond delay="0"/>
                                          </p:stCondLst>
                                        </p:cTn>
                                        <p:tgtEl>
                                          <p:spTgt spid="257"/>
                                        </p:tgtEl>
                                        <p:attrNameLst>
                                          <p:attrName>style.visibility</p:attrName>
                                        </p:attrNameLst>
                                      </p:cBhvr>
                                      <p:to>
                                        <p:strVal val="visible"/>
                                      </p:to>
                                    </p:set>
                                    <p:anim calcmode="lin" valueType="num">
                                      <p:cBhvr additive="base">
                                        <p:cTn id="43" dur="600"/>
                                        <p:tgtEl>
                                          <p:spTgt spid="2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p:nvPr/>
        </p:nvSpPr>
        <p:spPr>
          <a:xfrm>
            <a:off x="3939382" y="1162861"/>
            <a:ext cx="1012825" cy="3673262"/>
          </a:xfrm>
          <a:custGeom>
            <a:avLst/>
            <a:gdLst/>
            <a:ahLst/>
            <a:cxnLst/>
            <a:rect l="l" t="t" r="r" b="b"/>
            <a:pathLst>
              <a:path w="833" h="3027" extrusionOk="0">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264" name="Google Shape;264;p30"/>
          <p:cNvSpPr/>
          <p:nvPr/>
        </p:nvSpPr>
        <p:spPr>
          <a:xfrm>
            <a:off x="3520283" y="1508270"/>
            <a:ext cx="268287" cy="398612"/>
          </a:xfrm>
          <a:custGeom>
            <a:avLst/>
            <a:gdLst/>
            <a:ahLst/>
            <a:cxnLst/>
            <a:rect l="l" t="t" r="r" b="b"/>
            <a:pathLst>
              <a:path w="169" h="251" extrusionOk="0">
                <a:moveTo>
                  <a:pt x="169" y="251"/>
                </a:moveTo>
                <a:lnTo>
                  <a:pt x="78" y="126"/>
                </a:lnTo>
                <a:lnTo>
                  <a:pt x="169" y="0"/>
                </a:lnTo>
                <a:lnTo>
                  <a:pt x="91" y="0"/>
                </a:lnTo>
                <a:lnTo>
                  <a:pt x="0" y="126"/>
                </a:lnTo>
                <a:lnTo>
                  <a:pt x="91" y="251"/>
                </a:lnTo>
                <a:lnTo>
                  <a:pt x="169" y="251"/>
                </a:lnTo>
                <a:close/>
              </a:path>
            </a:pathLst>
          </a:cu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265" name="Google Shape;265;p30"/>
          <p:cNvSpPr/>
          <p:nvPr/>
        </p:nvSpPr>
        <p:spPr>
          <a:xfrm>
            <a:off x="4850607" y="3243265"/>
            <a:ext cx="269875" cy="398611"/>
          </a:xfrm>
          <a:custGeom>
            <a:avLst/>
            <a:gdLst/>
            <a:ahLst/>
            <a:cxnLst/>
            <a:rect l="l" t="t" r="r" b="b"/>
            <a:pathLst>
              <a:path w="170" h="251" extrusionOk="0">
                <a:moveTo>
                  <a:pt x="0" y="0"/>
                </a:moveTo>
                <a:lnTo>
                  <a:pt x="92" y="126"/>
                </a:lnTo>
                <a:lnTo>
                  <a:pt x="0" y="251"/>
                </a:lnTo>
                <a:lnTo>
                  <a:pt x="79" y="251"/>
                </a:lnTo>
                <a:lnTo>
                  <a:pt x="170" y="126"/>
                </a:lnTo>
                <a:lnTo>
                  <a:pt x="79" y="0"/>
                </a:lnTo>
                <a:lnTo>
                  <a:pt x="0" y="0"/>
                </a:lnTo>
                <a:close/>
              </a:path>
            </a:pathLst>
          </a:custGeom>
          <a:solidFill>
            <a:srgbClr val="2C2E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266" name="Google Shape;266;p30"/>
          <p:cNvSpPr/>
          <p:nvPr/>
        </p:nvSpPr>
        <p:spPr>
          <a:xfrm>
            <a:off x="683146" y="1203254"/>
            <a:ext cx="2952750" cy="1366396"/>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2FB6A8"/>
              </a:buClr>
              <a:buSzPts val="2400"/>
              <a:buFont typeface="Arial"/>
              <a:buNone/>
            </a:pPr>
            <a:r>
              <a:rPr lang="zh-CN" sz="2400">
                <a:solidFill>
                  <a:srgbClr val="2FB6A8"/>
                </a:solidFill>
              </a:rPr>
              <a:t>CURRENT</a:t>
            </a:r>
            <a:endParaRPr sz="2400">
              <a:solidFill>
                <a:srgbClr val="2FB6A8"/>
              </a:solidFill>
            </a:endParaRPr>
          </a:p>
          <a:p>
            <a:pPr marL="0" marR="0" lvl="0" indent="0" algn="l" rtl="0">
              <a:spcBef>
                <a:spcPts val="0"/>
              </a:spcBef>
              <a:spcAft>
                <a:spcPts val="0"/>
              </a:spcAft>
              <a:buNone/>
            </a:pPr>
            <a:r>
              <a:rPr lang="zh-CN" sz="1600">
                <a:solidFill>
                  <a:schemeClr val="lt1"/>
                </a:solidFill>
              </a:rPr>
              <a:t>Target users: Students in CityU</a:t>
            </a:r>
            <a:endParaRPr sz="1600">
              <a:solidFill>
                <a:schemeClr val="lt1"/>
              </a:solidFill>
            </a:endParaRPr>
          </a:p>
          <a:p>
            <a:pPr marL="0" marR="0" lvl="0" indent="0" algn="l" rtl="0">
              <a:spcBef>
                <a:spcPts val="0"/>
              </a:spcBef>
              <a:spcAft>
                <a:spcPts val="0"/>
              </a:spcAft>
              <a:buNone/>
            </a:pPr>
            <a:br>
              <a:rPr lang="zh-CN" sz="1600">
                <a:solidFill>
                  <a:schemeClr val="lt1"/>
                </a:solidFill>
              </a:rPr>
            </a:br>
            <a:r>
              <a:rPr lang="zh-CN" sz="1600">
                <a:solidFill>
                  <a:schemeClr val="lt1"/>
                </a:solidFill>
              </a:rPr>
              <a:t>Realization: for free</a:t>
            </a:r>
            <a:br>
              <a:rPr lang="zh-CN" sz="1200">
                <a:solidFill>
                  <a:schemeClr val="dk1"/>
                </a:solidFill>
              </a:rPr>
            </a:br>
            <a:endParaRPr sz="1200">
              <a:solidFill>
                <a:schemeClr val="dk1"/>
              </a:solidFill>
            </a:endParaRPr>
          </a:p>
        </p:txBody>
      </p:sp>
      <p:sp>
        <p:nvSpPr>
          <p:cNvPr id="267" name="Google Shape;267;p30"/>
          <p:cNvSpPr/>
          <p:nvPr/>
        </p:nvSpPr>
        <p:spPr>
          <a:xfrm>
            <a:off x="5652120" y="2932093"/>
            <a:ext cx="2952750" cy="1674487"/>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zh-CN" sz="2400">
                <a:solidFill>
                  <a:srgbClr val="F7BA3B"/>
                </a:solidFill>
              </a:rPr>
              <a:t>PROSPECTIVE</a:t>
            </a:r>
            <a:endParaRPr sz="2400">
              <a:solidFill>
                <a:srgbClr val="F7BA3B"/>
              </a:solidFill>
            </a:endParaRPr>
          </a:p>
          <a:p>
            <a:pPr marL="0" marR="0" lvl="0" indent="0" algn="l" rtl="0">
              <a:spcBef>
                <a:spcPts val="0"/>
              </a:spcBef>
              <a:spcAft>
                <a:spcPts val="0"/>
              </a:spcAft>
              <a:buNone/>
            </a:pPr>
            <a:r>
              <a:rPr lang="zh-CN" sz="1600" b="1">
                <a:solidFill>
                  <a:schemeClr val="lt1"/>
                </a:solidFill>
              </a:rPr>
              <a:t>Target user</a:t>
            </a:r>
            <a:r>
              <a:rPr lang="zh-CN" sz="1600">
                <a:solidFill>
                  <a:schemeClr val="lt1"/>
                </a:solidFill>
              </a:rPr>
              <a:t>: All university students in Hong Kong</a:t>
            </a:r>
            <a:endParaRPr sz="1600">
              <a:solidFill>
                <a:schemeClr val="lt1"/>
              </a:solidFill>
            </a:endParaRPr>
          </a:p>
          <a:p>
            <a:pPr marL="0" marR="0" lvl="0" indent="0" algn="l" rtl="0">
              <a:spcBef>
                <a:spcPts val="0"/>
              </a:spcBef>
              <a:spcAft>
                <a:spcPts val="0"/>
              </a:spcAft>
              <a:buNone/>
            </a:pPr>
            <a:endParaRPr sz="1600">
              <a:solidFill>
                <a:schemeClr val="lt1"/>
              </a:solidFill>
            </a:endParaRPr>
          </a:p>
          <a:p>
            <a:pPr marL="0" marR="0" lvl="0" indent="0" algn="l" rtl="0">
              <a:spcBef>
                <a:spcPts val="0"/>
              </a:spcBef>
              <a:spcAft>
                <a:spcPts val="0"/>
              </a:spcAft>
              <a:buNone/>
            </a:pPr>
            <a:r>
              <a:rPr lang="zh-CN" sz="1600" b="1">
                <a:solidFill>
                  <a:schemeClr val="lt1"/>
                </a:solidFill>
              </a:rPr>
              <a:t>Realization</a:t>
            </a:r>
            <a:r>
              <a:rPr lang="zh-CN" sz="1600">
                <a:solidFill>
                  <a:schemeClr val="lt1"/>
                </a:solidFill>
              </a:rPr>
              <a:t>: Advertisement+service charge</a:t>
            </a:r>
            <a:endParaRPr sz="1600">
              <a:solidFill>
                <a:schemeClr val="lt1"/>
              </a:solidFill>
            </a:endParaRPr>
          </a:p>
        </p:txBody>
      </p:sp>
      <p:grpSp>
        <p:nvGrpSpPr>
          <p:cNvPr id="268" name="Google Shape;268;p30"/>
          <p:cNvGrpSpPr/>
          <p:nvPr/>
        </p:nvGrpSpPr>
        <p:grpSpPr>
          <a:xfrm>
            <a:off x="4137819" y="3131357"/>
            <a:ext cx="630238" cy="628779"/>
            <a:chOff x="4256087" y="3113486"/>
            <a:chExt cx="630238" cy="628544"/>
          </a:xfrm>
        </p:grpSpPr>
        <p:sp>
          <p:nvSpPr>
            <p:cNvPr id="269" name="Google Shape;269;p30"/>
            <p:cNvSpPr/>
            <p:nvPr/>
          </p:nvSpPr>
          <p:spPr>
            <a:xfrm>
              <a:off x="4319927" y="3177830"/>
              <a:ext cx="502558" cy="499856"/>
            </a:xfrm>
            <a:prstGeom prst="ellipse">
              <a:avLst/>
            </a:prstGeom>
            <a:solidFill>
              <a:srgbClr val="F7BA3B"/>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270" name="Google Shape;270;p30"/>
            <p:cNvSpPr/>
            <p:nvPr/>
          </p:nvSpPr>
          <p:spPr>
            <a:xfrm>
              <a:off x="4256087" y="3113486"/>
              <a:ext cx="630238" cy="628544"/>
            </a:xfrm>
            <a:prstGeom prst="ellipse">
              <a:avLst/>
            </a:prstGeom>
            <a:solidFill>
              <a:srgbClr val="F7BA3B"/>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grpSp>
        <p:nvGrpSpPr>
          <p:cNvPr id="271" name="Google Shape;271;p30"/>
          <p:cNvGrpSpPr/>
          <p:nvPr/>
        </p:nvGrpSpPr>
        <p:grpSpPr>
          <a:xfrm>
            <a:off x="4328320" y="3356019"/>
            <a:ext cx="215900" cy="174690"/>
            <a:chOff x="2801" y="1980"/>
            <a:chExt cx="136" cy="110"/>
          </a:xfrm>
        </p:grpSpPr>
        <p:sp>
          <p:nvSpPr>
            <p:cNvPr id="272" name="Google Shape;272;p30"/>
            <p:cNvSpPr/>
            <p:nvPr/>
          </p:nvSpPr>
          <p:spPr>
            <a:xfrm>
              <a:off x="2801" y="2016"/>
              <a:ext cx="122" cy="74"/>
            </a:xfrm>
            <a:custGeom>
              <a:avLst/>
              <a:gdLst/>
              <a:ahLst/>
              <a:cxnLst/>
              <a:rect l="l" t="t" r="r" b="b"/>
              <a:pathLst>
                <a:path w="122" h="74" extrusionOk="0">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30"/>
            <p:cNvSpPr/>
            <p:nvPr/>
          </p:nvSpPr>
          <p:spPr>
            <a:xfrm>
              <a:off x="2801" y="1980"/>
              <a:ext cx="136" cy="79"/>
            </a:xfrm>
            <a:custGeom>
              <a:avLst/>
              <a:gdLst/>
              <a:ahLst/>
              <a:cxnLst/>
              <a:rect l="l" t="t" r="r" b="b"/>
              <a:pathLst>
                <a:path w="136" h="79" extrusionOk="0">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74" name="Google Shape;274;p30"/>
          <p:cNvGrpSpPr/>
          <p:nvPr/>
        </p:nvGrpSpPr>
        <p:grpSpPr>
          <a:xfrm>
            <a:off x="4138613" y="1354334"/>
            <a:ext cx="630238" cy="627083"/>
            <a:chOff x="4256881" y="1337128"/>
            <a:chExt cx="630238" cy="626848"/>
          </a:xfrm>
        </p:grpSpPr>
        <p:sp>
          <p:nvSpPr>
            <p:cNvPr id="275" name="Google Shape;275;p30"/>
            <p:cNvSpPr/>
            <p:nvPr/>
          </p:nvSpPr>
          <p:spPr>
            <a:xfrm>
              <a:off x="4319927" y="1403351"/>
              <a:ext cx="502558" cy="499856"/>
            </a:xfrm>
            <a:prstGeom prst="ellipse">
              <a:avLst/>
            </a:prstGeom>
            <a:solidFill>
              <a:srgbClr val="2FB6A8"/>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276" name="Google Shape;276;p30"/>
            <p:cNvSpPr/>
            <p:nvPr/>
          </p:nvSpPr>
          <p:spPr>
            <a:xfrm>
              <a:off x="4256881" y="1337128"/>
              <a:ext cx="630238" cy="626848"/>
            </a:xfrm>
            <a:prstGeom prst="ellipse">
              <a:avLst/>
            </a:prstGeom>
            <a:solidFill>
              <a:srgbClr val="2FB6A8"/>
            </a:solidFill>
            <a:ln>
              <a:noFill/>
            </a:ln>
            <a:effectLst>
              <a:outerShdw blurRad="152400" dist="50800" dir="2700000" algn="tl"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grpSp>
        <p:nvGrpSpPr>
          <p:cNvPr id="277" name="Google Shape;277;p30"/>
          <p:cNvGrpSpPr/>
          <p:nvPr/>
        </p:nvGrpSpPr>
        <p:grpSpPr>
          <a:xfrm>
            <a:off x="4358482" y="1542415"/>
            <a:ext cx="195263" cy="268388"/>
            <a:chOff x="2820" y="838"/>
            <a:chExt cx="123" cy="169"/>
          </a:xfrm>
        </p:grpSpPr>
        <p:sp>
          <p:nvSpPr>
            <p:cNvPr id="278" name="Google Shape;278;p30"/>
            <p:cNvSpPr/>
            <p:nvPr/>
          </p:nvSpPr>
          <p:spPr>
            <a:xfrm>
              <a:off x="2841" y="856"/>
              <a:ext cx="55" cy="70"/>
            </a:xfrm>
            <a:custGeom>
              <a:avLst/>
              <a:gdLst/>
              <a:ahLst/>
              <a:cxnLst/>
              <a:rect l="l" t="t" r="r" b="b"/>
              <a:pathLst>
                <a:path w="72" h="91" extrusionOk="0">
                  <a:moveTo>
                    <a:pt x="69" y="17"/>
                  </a:moveTo>
                  <a:cubicBezTo>
                    <a:pt x="3" y="17"/>
                    <a:pt x="3" y="17"/>
                    <a:pt x="3" y="17"/>
                  </a:cubicBezTo>
                  <a:cubicBezTo>
                    <a:pt x="1" y="17"/>
                    <a:pt x="0" y="19"/>
                    <a:pt x="0" y="20"/>
                  </a:cubicBezTo>
                  <a:cubicBezTo>
                    <a:pt x="0" y="22"/>
                    <a:pt x="1" y="23"/>
                    <a:pt x="3" y="23"/>
                  </a:cubicBezTo>
                  <a:cubicBezTo>
                    <a:pt x="69" y="23"/>
                    <a:pt x="69" y="23"/>
                    <a:pt x="69" y="23"/>
                  </a:cubicBezTo>
                  <a:cubicBezTo>
                    <a:pt x="71" y="23"/>
                    <a:pt x="72" y="22"/>
                    <a:pt x="72" y="20"/>
                  </a:cubicBezTo>
                  <a:cubicBezTo>
                    <a:pt x="72" y="19"/>
                    <a:pt x="71" y="17"/>
                    <a:pt x="69" y="17"/>
                  </a:cubicBezTo>
                  <a:close/>
                  <a:moveTo>
                    <a:pt x="3" y="6"/>
                  </a:moveTo>
                  <a:cubicBezTo>
                    <a:pt x="69" y="6"/>
                    <a:pt x="69" y="6"/>
                    <a:pt x="69" y="6"/>
                  </a:cubicBezTo>
                  <a:cubicBezTo>
                    <a:pt x="71" y="6"/>
                    <a:pt x="72" y="5"/>
                    <a:pt x="72" y="3"/>
                  </a:cubicBezTo>
                  <a:cubicBezTo>
                    <a:pt x="72" y="2"/>
                    <a:pt x="71" y="0"/>
                    <a:pt x="69" y="0"/>
                  </a:cubicBezTo>
                  <a:cubicBezTo>
                    <a:pt x="3" y="0"/>
                    <a:pt x="3" y="0"/>
                    <a:pt x="3" y="0"/>
                  </a:cubicBezTo>
                  <a:cubicBezTo>
                    <a:pt x="1" y="0"/>
                    <a:pt x="0" y="2"/>
                    <a:pt x="0" y="3"/>
                  </a:cubicBezTo>
                  <a:cubicBezTo>
                    <a:pt x="0" y="5"/>
                    <a:pt x="1" y="6"/>
                    <a:pt x="3" y="6"/>
                  </a:cubicBezTo>
                  <a:close/>
                  <a:moveTo>
                    <a:pt x="0" y="37"/>
                  </a:moveTo>
                  <a:cubicBezTo>
                    <a:pt x="0" y="39"/>
                    <a:pt x="1" y="40"/>
                    <a:pt x="3" y="40"/>
                  </a:cubicBezTo>
                  <a:cubicBezTo>
                    <a:pt x="50" y="40"/>
                    <a:pt x="50" y="40"/>
                    <a:pt x="50" y="40"/>
                  </a:cubicBezTo>
                  <a:cubicBezTo>
                    <a:pt x="56" y="37"/>
                    <a:pt x="61" y="35"/>
                    <a:pt x="67" y="34"/>
                  </a:cubicBezTo>
                  <a:cubicBezTo>
                    <a:pt x="3" y="34"/>
                    <a:pt x="3" y="34"/>
                    <a:pt x="3" y="34"/>
                  </a:cubicBezTo>
                  <a:cubicBezTo>
                    <a:pt x="1" y="34"/>
                    <a:pt x="0" y="35"/>
                    <a:pt x="0" y="37"/>
                  </a:cubicBezTo>
                  <a:close/>
                  <a:moveTo>
                    <a:pt x="0" y="54"/>
                  </a:moveTo>
                  <a:cubicBezTo>
                    <a:pt x="0" y="56"/>
                    <a:pt x="1" y="57"/>
                    <a:pt x="3" y="57"/>
                  </a:cubicBezTo>
                  <a:cubicBezTo>
                    <a:pt x="31" y="57"/>
                    <a:pt x="31" y="57"/>
                    <a:pt x="31" y="57"/>
                  </a:cubicBezTo>
                  <a:cubicBezTo>
                    <a:pt x="32" y="55"/>
                    <a:pt x="34" y="53"/>
                    <a:pt x="36" y="51"/>
                  </a:cubicBezTo>
                  <a:cubicBezTo>
                    <a:pt x="3" y="51"/>
                    <a:pt x="3" y="51"/>
                    <a:pt x="3" y="51"/>
                  </a:cubicBezTo>
                  <a:cubicBezTo>
                    <a:pt x="1" y="51"/>
                    <a:pt x="0" y="52"/>
                    <a:pt x="0" y="54"/>
                  </a:cubicBezTo>
                  <a:close/>
                  <a:moveTo>
                    <a:pt x="0" y="71"/>
                  </a:moveTo>
                  <a:cubicBezTo>
                    <a:pt x="0" y="72"/>
                    <a:pt x="1" y="74"/>
                    <a:pt x="3" y="74"/>
                  </a:cubicBezTo>
                  <a:cubicBezTo>
                    <a:pt x="22" y="74"/>
                    <a:pt x="22" y="74"/>
                    <a:pt x="22" y="74"/>
                  </a:cubicBezTo>
                  <a:cubicBezTo>
                    <a:pt x="22" y="72"/>
                    <a:pt x="23" y="70"/>
                    <a:pt x="24" y="68"/>
                  </a:cubicBezTo>
                  <a:cubicBezTo>
                    <a:pt x="3" y="68"/>
                    <a:pt x="3" y="68"/>
                    <a:pt x="3" y="68"/>
                  </a:cubicBezTo>
                  <a:cubicBezTo>
                    <a:pt x="1" y="68"/>
                    <a:pt x="0" y="69"/>
                    <a:pt x="0" y="71"/>
                  </a:cubicBezTo>
                  <a:close/>
                  <a:moveTo>
                    <a:pt x="0" y="88"/>
                  </a:moveTo>
                  <a:cubicBezTo>
                    <a:pt x="0" y="89"/>
                    <a:pt x="1" y="91"/>
                    <a:pt x="3" y="91"/>
                  </a:cubicBezTo>
                  <a:cubicBezTo>
                    <a:pt x="18" y="91"/>
                    <a:pt x="18" y="91"/>
                    <a:pt x="18" y="91"/>
                  </a:cubicBezTo>
                  <a:cubicBezTo>
                    <a:pt x="19" y="89"/>
                    <a:pt x="19" y="87"/>
                    <a:pt x="19" y="85"/>
                  </a:cubicBezTo>
                  <a:cubicBezTo>
                    <a:pt x="3" y="85"/>
                    <a:pt x="3" y="85"/>
                    <a:pt x="3" y="85"/>
                  </a:cubicBezTo>
                  <a:cubicBezTo>
                    <a:pt x="1" y="85"/>
                    <a:pt x="0" y="86"/>
                    <a:pt x="0" y="8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30"/>
            <p:cNvSpPr/>
            <p:nvPr/>
          </p:nvSpPr>
          <p:spPr>
            <a:xfrm>
              <a:off x="2860" y="887"/>
              <a:ext cx="83" cy="81"/>
            </a:xfrm>
            <a:custGeom>
              <a:avLst/>
              <a:gdLst/>
              <a:ahLst/>
              <a:cxnLst/>
              <a:rect l="l" t="t" r="r" b="b"/>
              <a:pathLst>
                <a:path w="109" h="106" extrusionOk="0">
                  <a:moveTo>
                    <a:pt x="90" y="19"/>
                  </a:moveTo>
                  <a:cubicBezTo>
                    <a:pt x="70" y="0"/>
                    <a:pt x="39" y="0"/>
                    <a:pt x="20" y="19"/>
                  </a:cubicBezTo>
                  <a:cubicBezTo>
                    <a:pt x="0" y="38"/>
                    <a:pt x="0" y="68"/>
                    <a:pt x="20" y="87"/>
                  </a:cubicBezTo>
                  <a:cubicBezTo>
                    <a:pt x="39" y="106"/>
                    <a:pt x="70" y="106"/>
                    <a:pt x="90" y="87"/>
                  </a:cubicBezTo>
                  <a:cubicBezTo>
                    <a:pt x="109" y="68"/>
                    <a:pt x="109" y="38"/>
                    <a:pt x="90" y="19"/>
                  </a:cubicBezTo>
                  <a:close/>
                  <a:moveTo>
                    <a:pt x="30" y="77"/>
                  </a:moveTo>
                  <a:cubicBezTo>
                    <a:pt x="17" y="64"/>
                    <a:pt x="17" y="42"/>
                    <a:pt x="30" y="29"/>
                  </a:cubicBezTo>
                  <a:cubicBezTo>
                    <a:pt x="44" y="16"/>
                    <a:pt x="66" y="16"/>
                    <a:pt x="79" y="29"/>
                  </a:cubicBezTo>
                  <a:cubicBezTo>
                    <a:pt x="92" y="42"/>
                    <a:pt x="92" y="64"/>
                    <a:pt x="79" y="77"/>
                  </a:cubicBezTo>
                  <a:cubicBezTo>
                    <a:pt x="66" y="90"/>
                    <a:pt x="44" y="90"/>
                    <a:pt x="30" y="7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30"/>
            <p:cNvSpPr/>
            <p:nvPr/>
          </p:nvSpPr>
          <p:spPr>
            <a:xfrm>
              <a:off x="2820" y="955"/>
              <a:ext cx="53" cy="52"/>
            </a:xfrm>
            <a:custGeom>
              <a:avLst/>
              <a:gdLst/>
              <a:ahLst/>
              <a:cxnLst/>
              <a:rect l="l" t="t" r="r" b="b"/>
              <a:pathLst>
                <a:path w="69" h="68" extrusionOk="0">
                  <a:moveTo>
                    <a:pt x="65" y="4"/>
                  </a:moveTo>
                  <a:cubicBezTo>
                    <a:pt x="61" y="0"/>
                    <a:pt x="55" y="0"/>
                    <a:pt x="51" y="4"/>
                  </a:cubicBezTo>
                  <a:cubicBezTo>
                    <a:pt x="51" y="4"/>
                    <a:pt x="51" y="4"/>
                    <a:pt x="51" y="4"/>
                  </a:cubicBezTo>
                  <a:cubicBezTo>
                    <a:pt x="65" y="18"/>
                    <a:pt x="65" y="18"/>
                    <a:pt x="65" y="18"/>
                  </a:cubicBezTo>
                  <a:cubicBezTo>
                    <a:pt x="65" y="18"/>
                    <a:pt x="65" y="18"/>
                    <a:pt x="65" y="18"/>
                  </a:cubicBezTo>
                  <a:cubicBezTo>
                    <a:pt x="69" y="14"/>
                    <a:pt x="69" y="8"/>
                    <a:pt x="65" y="4"/>
                  </a:cubicBezTo>
                  <a:close/>
                  <a:moveTo>
                    <a:pt x="4" y="50"/>
                  </a:moveTo>
                  <a:cubicBezTo>
                    <a:pt x="0" y="54"/>
                    <a:pt x="0" y="60"/>
                    <a:pt x="4" y="64"/>
                  </a:cubicBezTo>
                  <a:cubicBezTo>
                    <a:pt x="8" y="68"/>
                    <a:pt x="14" y="68"/>
                    <a:pt x="18" y="64"/>
                  </a:cubicBezTo>
                  <a:cubicBezTo>
                    <a:pt x="60" y="23"/>
                    <a:pt x="60" y="23"/>
                    <a:pt x="60" y="23"/>
                  </a:cubicBezTo>
                  <a:cubicBezTo>
                    <a:pt x="46" y="9"/>
                    <a:pt x="46" y="9"/>
                    <a:pt x="46" y="9"/>
                  </a:cubicBezTo>
                  <a:lnTo>
                    <a:pt x="4" y="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30"/>
            <p:cNvSpPr/>
            <p:nvPr/>
          </p:nvSpPr>
          <p:spPr>
            <a:xfrm>
              <a:off x="2823" y="838"/>
              <a:ext cx="91" cy="104"/>
            </a:xfrm>
            <a:custGeom>
              <a:avLst/>
              <a:gdLst/>
              <a:ahLst/>
              <a:cxnLst/>
              <a:rect l="l" t="t" r="r" b="b"/>
              <a:pathLst>
                <a:path w="119" h="136" extrusionOk="0">
                  <a:moveTo>
                    <a:pt x="57" y="125"/>
                  </a:moveTo>
                  <a:cubicBezTo>
                    <a:pt x="18" y="125"/>
                    <a:pt x="18" y="125"/>
                    <a:pt x="18" y="125"/>
                  </a:cubicBezTo>
                  <a:cubicBezTo>
                    <a:pt x="14" y="125"/>
                    <a:pt x="11" y="122"/>
                    <a:pt x="11" y="119"/>
                  </a:cubicBezTo>
                  <a:cubicBezTo>
                    <a:pt x="11" y="18"/>
                    <a:pt x="11" y="18"/>
                    <a:pt x="11" y="18"/>
                  </a:cubicBezTo>
                  <a:cubicBezTo>
                    <a:pt x="11" y="15"/>
                    <a:pt x="14" y="12"/>
                    <a:pt x="18" y="12"/>
                  </a:cubicBezTo>
                  <a:cubicBezTo>
                    <a:pt x="100" y="12"/>
                    <a:pt x="100" y="12"/>
                    <a:pt x="100" y="12"/>
                  </a:cubicBezTo>
                  <a:cubicBezTo>
                    <a:pt x="104" y="12"/>
                    <a:pt x="107" y="15"/>
                    <a:pt x="107" y="18"/>
                  </a:cubicBezTo>
                  <a:cubicBezTo>
                    <a:pt x="107" y="71"/>
                    <a:pt x="107" y="71"/>
                    <a:pt x="107" y="71"/>
                  </a:cubicBezTo>
                  <a:cubicBezTo>
                    <a:pt x="111" y="71"/>
                    <a:pt x="115" y="72"/>
                    <a:pt x="119" y="73"/>
                  </a:cubicBezTo>
                  <a:cubicBezTo>
                    <a:pt x="119" y="18"/>
                    <a:pt x="119" y="18"/>
                    <a:pt x="119" y="18"/>
                  </a:cubicBezTo>
                  <a:cubicBezTo>
                    <a:pt x="119" y="8"/>
                    <a:pt x="111" y="0"/>
                    <a:pt x="100" y="0"/>
                  </a:cubicBezTo>
                  <a:cubicBezTo>
                    <a:pt x="18" y="0"/>
                    <a:pt x="18" y="0"/>
                    <a:pt x="18" y="0"/>
                  </a:cubicBezTo>
                  <a:cubicBezTo>
                    <a:pt x="8" y="0"/>
                    <a:pt x="0" y="8"/>
                    <a:pt x="0" y="18"/>
                  </a:cubicBezTo>
                  <a:cubicBezTo>
                    <a:pt x="0" y="119"/>
                    <a:pt x="0" y="119"/>
                    <a:pt x="0" y="119"/>
                  </a:cubicBezTo>
                  <a:cubicBezTo>
                    <a:pt x="0" y="128"/>
                    <a:pt x="8" y="136"/>
                    <a:pt x="18" y="136"/>
                  </a:cubicBezTo>
                  <a:cubicBezTo>
                    <a:pt x="61" y="136"/>
                    <a:pt x="61" y="136"/>
                    <a:pt x="61" y="136"/>
                  </a:cubicBezTo>
                  <a:cubicBezTo>
                    <a:pt x="59" y="133"/>
                    <a:pt x="58" y="129"/>
                    <a:pt x="57" y="12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2" name="Google Shape;282;p30"/>
          <p:cNvSpPr txBox="1"/>
          <p:nvPr/>
        </p:nvSpPr>
        <p:spPr>
          <a:xfrm>
            <a:off x="577025" y="345900"/>
            <a:ext cx="2271300" cy="52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800"/>
              <a:buFont typeface="Arial"/>
              <a:buNone/>
            </a:pPr>
            <a:r>
              <a:rPr lang="zh-CN" sz="2800">
                <a:solidFill>
                  <a:schemeClr val="lt1"/>
                </a:solidFill>
                <a:latin typeface="Arimo"/>
                <a:ea typeface="Arimo"/>
                <a:cs typeface="Arimo"/>
                <a:sym typeface="Arimo"/>
              </a:rPr>
              <a:t>Orientation</a:t>
            </a:r>
            <a:endParaRPr sz="2800">
              <a:solidFill>
                <a:schemeClr val="lt1"/>
              </a:solidFill>
              <a:latin typeface="Arimo"/>
              <a:ea typeface="Arimo"/>
              <a:cs typeface="Arimo"/>
              <a:sym typeface="Arimo"/>
            </a:endParaRPr>
          </a:p>
        </p:txBody>
      </p:sp>
      <p:pic>
        <p:nvPicPr>
          <p:cNvPr id="283" name="Google Shape;283;p30" descr="timg-4"/>
          <p:cNvPicPr preferRelativeResize="0"/>
          <p:nvPr/>
        </p:nvPicPr>
        <p:blipFill rotWithShape="1">
          <a:blip r:embed="rId3">
            <a:alphaModFix/>
          </a:blip>
          <a:srcRect t="14285" b="9798"/>
          <a:stretch/>
        </p:blipFill>
        <p:spPr>
          <a:xfrm>
            <a:off x="971800" y="3077788"/>
            <a:ext cx="1800000" cy="136704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84" name="Google Shape;284;p30" descr="timg-5"/>
          <p:cNvPicPr preferRelativeResize="0"/>
          <p:nvPr/>
        </p:nvPicPr>
        <p:blipFill rotWithShape="1">
          <a:blip r:embed="rId4">
            <a:alphaModFix/>
          </a:blip>
          <a:srcRect/>
          <a:stretch/>
        </p:blipFill>
        <p:spPr>
          <a:xfrm>
            <a:off x="5643219" y="1130781"/>
            <a:ext cx="2750185" cy="119443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82"/>
                                        </p:tgtEl>
                                        <p:attrNameLst>
                                          <p:attrName>style.visibility</p:attrName>
                                        </p:attrNameLst>
                                      </p:cBhvr>
                                      <p:to>
                                        <p:strVal val="visible"/>
                                      </p:to>
                                    </p:set>
                                    <p:anim calcmode="lin" valueType="num">
                                      <p:cBhvr additive="base">
                                        <p:cTn id="7" dur="1000"/>
                                        <p:tgtEl>
                                          <p:spTgt spid="282"/>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50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500"/>
                                        <p:tgtEl>
                                          <p:spTgt spid="263"/>
                                        </p:tgtEl>
                                      </p:cBhvr>
                                    </p:animEffect>
                                  </p:childTnLst>
                                </p:cTn>
                              </p:par>
                              <p:par>
                                <p:cTn id="11" presetID="23" presetClass="entr" presetSubtype="16" fill="hold" nodeType="withEffect">
                                  <p:stCondLst>
                                    <p:cond delay="600"/>
                                  </p:stCondLst>
                                  <p:childTnLst>
                                    <p:set>
                                      <p:cBhvr>
                                        <p:cTn id="12" dur="1" fill="hold">
                                          <p:stCondLst>
                                            <p:cond delay="0"/>
                                          </p:stCondLst>
                                        </p:cTn>
                                        <p:tgtEl>
                                          <p:spTgt spid="274"/>
                                        </p:tgtEl>
                                        <p:attrNameLst>
                                          <p:attrName>style.visibility</p:attrName>
                                        </p:attrNameLst>
                                      </p:cBhvr>
                                      <p:to>
                                        <p:strVal val="visible"/>
                                      </p:to>
                                    </p:set>
                                    <p:anim calcmode="lin" valueType="num">
                                      <p:cBhvr additive="base">
                                        <p:cTn id="13" dur="300"/>
                                        <p:tgtEl>
                                          <p:spTgt spid="274"/>
                                        </p:tgtEl>
                                        <p:attrNameLst>
                                          <p:attrName>ppt_w</p:attrName>
                                        </p:attrNameLst>
                                      </p:cBhvr>
                                      <p:tavLst>
                                        <p:tav tm="0">
                                          <p:val>
                                            <p:strVal val="0"/>
                                          </p:val>
                                        </p:tav>
                                        <p:tav tm="100000">
                                          <p:val>
                                            <p:strVal val="#ppt_w"/>
                                          </p:val>
                                        </p:tav>
                                      </p:tavLst>
                                    </p:anim>
                                    <p:anim calcmode="lin" valueType="num">
                                      <p:cBhvr additive="base">
                                        <p:cTn id="14" dur="300"/>
                                        <p:tgtEl>
                                          <p:spTgt spid="274"/>
                                        </p:tgtEl>
                                        <p:attrNameLst>
                                          <p:attrName>ppt_h</p:attrName>
                                        </p:attrNameLst>
                                      </p:cBhvr>
                                      <p:tavLst>
                                        <p:tav tm="0">
                                          <p:val>
                                            <p:strVal val="0"/>
                                          </p:val>
                                        </p:tav>
                                        <p:tav tm="100000">
                                          <p:val>
                                            <p:strVal val="#ppt_h"/>
                                          </p:val>
                                        </p:tav>
                                      </p:tavLst>
                                    </p:anim>
                                  </p:childTnLst>
                                </p:cTn>
                              </p:par>
                              <p:par>
                                <p:cTn id="15" presetID="23" presetClass="entr" presetSubtype="16" fill="hold" nodeType="withEffect">
                                  <p:stCondLst>
                                    <p:cond delay="600"/>
                                  </p:stCondLst>
                                  <p:childTnLst>
                                    <p:set>
                                      <p:cBhvr>
                                        <p:cTn id="16" dur="1" fill="hold">
                                          <p:stCondLst>
                                            <p:cond delay="0"/>
                                          </p:stCondLst>
                                        </p:cTn>
                                        <p:tgtEl>
                                          <p:spTgt spid="277"/>
                                        </p:tgtEl>
                                        <p:attrNameLst>
                                          <p:attrName>style.visibility</p:attrName>
                                        </p:attrNameLst>
                                      </p:cBhvr>
                                      <p:to>
                                        <p:strVal val="visible"/>
                                      </p:to>
                                    </p:set>
                                    <p:anim calcmode="lin" valueType="num">
                                      <p:cBhvr additive="base">
                                        <p:cTn id="17" dur="300"/>
                                        <p:tgtEl>
                                          <p:spTgt spid="277"/>
                                        </p:tgtEl>
                                        <p:attrNameLst>
                                          <p:attrName>ppt_w</p:attrName>
                                        </p:attrNameLst>
                                      </p:cBhvr>
                                      <p:tavLst>
                                        <p:tav tm="0">
                                          <p:val>
                                            <p:strVal val="0"/>
                                          </p:val>
                                        </p:tav>
                                        <p:tav tm="100000">
                                          <p:val>
                                            <p:strVal val="#ppt_w"/>
                                          </p:val>
                                        </p:tav>
                                      </p:tavLst>
                                    </p:anim>
                                    <p:anim calcmode="lin" valueType="num">
                                      <p:cBhvr additive="base">
                                        <p:cTn id="18" dur="300"/>
                                        <p:tgtEl>
                                          <p:spTgt spid="277"/>
                                        </p:tgtEl>
                                        <p:attrNameLst>
                                          <p:attrName>ppt_h</p:attrName>
                                        </p:attrNameLst>
                                      </p:cBhvr>
                                      <p:tavLst>
                                        <p:tav tm="0">
                                          <p:val>
                                            <p:strVal val="0"/>
                                          </p:val>
                                        </p:tav>
                                        <p:tav tm="100000">
                                          <p:val>
                                            <p:strVal val="#ppt_h"/>
                                          </p:val>
                                        </p:tav>
                                      </p:tavLst>
                                    </p:anim>
                                  </p:childTnLst>
                                </p:cTn>
                              </p:par>
                              <p:par>
                                <p:cTn id="19" presetID="2" presetClass="entr" presetSubtype="2" fill="hold" nodeType="withEffect">
                                  <p:stCondLst>
                                    <p:cond delay="1000"/>
                                  </p:stCondLst>
                                  <p:childTnLst>
                                    <p:set>
                                      <p:cBhvr>
                                        <p:cTn id="20" dur="1" fill="hold">
                                          <p:stCondLst>
                                            <p:cond delay="0"/>
                                          </p:stCondLst>
                                        </p:cTn>
                                        <p:tgtEl>
                                          <p:spTgt spid="266"/>
                                        </p:tgtEl>
                                        <p:attrNameLst>
                                          <p:attrName>style.visibility</p:attrName>
                                        </p:attrNameLst>
                                      </p:cBhvr>
                                      <p:to>
                                        <p:strVal val="visible"/>
                                      </p:to>
                                    </p:set>
                                    <p:anim calcmode="lin" valueType="num">
                                      <p:cBhvr additive="base">
                                        <p:cTn id="21" dur="600"/>
                                        <p:tgtEl>
                                          <p:spTgt spid="266"/>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2000"/>
                                  </p:stCondLst>
                                  <p:childTnLst>
                                    <p:set>
                                      <p:cBhvr>
                                        <p:cTn id="23" dur="1" fill="hold">
                                          <p:stCondLst>
                                            <p:cond delay="0"/>
                                          </p:stCondLst>
                                        </p:cTn>
                                        <p:tgtEl>
                                          <p:spTgt spid="264"/>
                                        </p:tgtEl>
                                        <p:attrNameLst>
                                          <p:attrName>style.visibility</p:attrName>
                                        </p:attrNameLst>
                                      </p:cBhvr>
                                      <p:to>
                                        <p:strVal val="visible"/>
                                      </p:to>
                                    </p:set>
                                    <p:anim calcmode="lin" valueType="num">
                                      <p:cBhvr additive="base">
                                        <p:cTn id="24" dur="600"/>
                                        <p:tgtEl>
                                          <p:spTgt spid="264"/>
                                        </p:tgtEl>
                                        <p:attrNameLst>
                                          <p:attrName>ppt_x</p:attrName>
                                        </p:attrNameLst>
                                      </p:cBhvr>
                                      <p:tavLst>
                                        <p:tav tm="0">
                                          <p:val>
                                            <p:strVal val="#ppt_x+1"/>
                                          </p:val>
                                        </p:tav>
                                        <p:tav tm="100000">
                                          <p:val>
                                            <p:strVal val="#ppt_x"/>
                                          </p:val>
                                        </p:tav>
                                      </p:tavLst>
                                    </p:anim>
                                  </p:childTnLst>
                                </p:cTn>
                              </p:par>
                              <p:par>
                                <p:cTn id="25" presetID="23" presetClass="entr" presetSubtype="16" fill="hold" nodeType="withEffect">
                                  <p:stCondLst>
                                    <p:cond delay="2600"/>
                                  </p:stCondLst>
                                  <p:childTnLst>
                                    <p:set>
                                      <p:cBhvr>
                                        <p:cTn id="26" dur="1" fill="hold">
                                          <p:stCondLst>
                                            <p:cond delay="0"/>
                                          </p:stCondLst>
                                        </p:cTn>
                                        <p:tgtEl>
                                          <p:spTgt spid="268"/>
                                        </p:tgtEl>
                                        <p:attrNameLst>
                                          <p:attrName>style.visibility</p:attrName>
                                        </p:attrNameLst>
                                      </p:cBhvr>
                                      <p:to>
                                        <p:strVal val="visible"/>
                                      </p:to>
                                    </p:set>
                                    <p:anim calcmode="lin" valueType="num">
                                      <p:cBhvr additive="base">
                                        <p:cTn id="27" dur="300"/>
                                        <p:tgtEl>
                                          <p:spTgt spid="268"/>
                                        </p:tgtEl>
                                        <p:attrNameLst>
                                          <p:attrName>ppt_w</p:attrName>
                                        </p:attrNameLst>
                                      </p:cBhvr>
                                      <p:tavLst>
                                        <p:tav tm="0">
                                          <p:val>
                                            <p:strVal val="0"/>
                                          </p:val>
                                        </p:tav>
                                        <p:tav tm="100000">
                                          <p:val>
                                            <p:strVal val="#ppt_w"/>
                                          </p:val>
                                        </p:tav>
                                      </p:tavLst>
                                    </p:anim>
                                    <p:anim calcmode="lin" valueType="num">
                                      <p:cBhvr additive="base">
                                        <p:cTn id="28" dur="300"/>
                                        <p:tgtEl>
                                          <p:spTgt spid="268"/>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2600"/>
                                  </p:stCondLst>
                                  <p:childTnLst>
                                    <p:set>
                                      <p:cBhvr>
                                        <p:cTn id="30" dur="1" fill="hold">
                                          <p:stCondLst>
                                            <p:cond delay="0"/>
                                          </p:stCondLst>
                                        </p:cTn>
                                        <p:tgtEl>
                                          <p:spTgt spid="271"/>
                                        </p:tgtEl>
                                        <p:attrNameLst>
                                          <p:attrName>style.visibility</p:attrName>
                                        </p:attrNameLst>
                                      </p:cBhvr>
                                      <p:to>
                                        <p:strVal val="visible"/>
                                      </p:to>
                                    </p:set>
                                    <p:anim calcmode="lin" valueType="num">
                                      <p:cBhvr additive="base">
                                        <p:cTn id="31" dur="300"/>
                                        <p:tgtEl>
                                          <p:spTgt spid="271"/>
                                        </p:tgtEl>
                                        <p:attrNameLst>
                                          <p:attrName>ppt_w</p:attrName>
                                        </p:attrNameLst>
                                      </p:cBhvr>
                                      <p:tavLst>
                                        <p:tav tm="0">
                                          <p:val>
                                            <p:strVal val="0"/>
                                          </p:val>
                                        </p:tav>
                                        <p:tav tm="100000">
                                          <p:val>
                                            <p:strVal val="#ppt_w"/>
                                          </p:val>
                                        </p:tav>
                                      </p:tavLst>
                                    </p:anim>
                                    <p:anim calcmode="lin" valueType="num">
                                      <p:cBhvr additive="base">
                                        <p:cTn id="32" dur="300"/>
                                        <p:tgtEl>
                                          <p:spTgt spid="271"/>
                                        </p:tgtEl>
                                        <p:attrNameLst>
                                          <p:attrName>ppt_h</p:attrName>
                                        </p:attrNameLst>
                                      </p:cBhvr>
                                      <p:tavLst>
                                        <p:tav tm="0">
                                          <p:val>
                                            <p:strVal val="0"/>
                                          </p:val>
                                        </p:tav>
                                        <p:tav tm="100000">
                                          <p:val>
                                            <p:strVal val="#ppt_h"/>
                                          </p:val>
                                        </p:tav>
                                      </p:tavLst>
                                    </p:anim>
                                  </p:childTnLst>
                                </p:cTn>
                              </p:par>
                              <p:par>
                                <p:cTn id="33" presetID="2" presetClass="entr" presetSubtype="8" fill="hold" nodeType="withEffect">
                                  <p:stCondLst>
                                    <p:cond delay="3000"/>
                                  </p:stCondLst>
                                  <p:childTnLst>
                                    <p:set>
                                      <p:cBhvr>
                                        <p:cTn id="34" dur="1" fill="hold">
                                          <p:stCondLst>
                                            <p:cond delay="0"/>
                                          </p:stCondLst>
                                        </p:cTn>
                                        <p:tgtEl>
                                          <p:spTgt spid="265"/>
                                        </p:tgtEl>
                                        <p:attrNameLst>
                                          <p:attrName>style.visibility</p:attrName>
                                        </p:attrNameLst>
                                      </p:cBhvr>
                                      <p:to>
                                        <p:strVal val="visible"/>
                                      </p:to>
                                    </p:set>
                                    <p:anim calcmode="lin" valueType="num">
                                      <p:cBhvr additive="base">
                                        <p:cTn id="35" dur="600"/>
                                        <p:tgtEl>
                                          <p:spTgt spid="265"/>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3000"/>
                                  </p:stCondLst>
                                  <p:childTnLst>
                                    <p:set>
                                      <p:cBhvr>
                                        <p:cTn id="37" dur="1" fill="hold">
                                          <p:stCondLst>
                                            <p:cond delay="0"/>
                                          </p:stCondLst>
                                        </p:cTn>
                                        <p:tgtEl>
                                          <p:spTgt spid="267"/>
                                        </p:tgtEl>
                                        <p:attrNameLst>
                                          <p:attrName>style.visibility</p:attrName>
                                        </p:attrNameLst>
                                      </p:cBhvr>
                                      <p:to>
                                        <p:strVal val="visible"/>
                                      </p:to>
                                    </p:set>
                                    <p:anim calcmode="lin" valueType="num">
                                      <p:cBhvr additive="base">
                                        <p:cTn id="38" dur="600"/>
                                        <p:tgtEl>
                                          <p:spTgt spid="2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3851920" y="699543"/>
            <a:ext cx="1726262" cy="1726263"/>
          </a:xfrm>
          <a:prstGeom prst="line">
            <a:avLst/>
          </a:prstGeom>
          <a:ln w="25400">
            <a:solidFill>
              <a:srgbClr val="F7BA3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324544" y="1491630"/>
            <a:ext cx="965026" cy="965026"/>
          </a:xfrm>
          <a:prstGeom prst="line">
            <a:avLst/>
          </a:prstGeom>
          <a:ln w="25400">
            <a:solidFill>
              <a:srgbClr val="2FB6A8"/>
            </a:solidFill>
            <a:head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668344" y="-236562"/>
            <a:ext cx="1080120" cy="1080120"/>
          </a:xfrm>
          <a:prstGeom prst="line">
            <a:avLst/>
          </a:prstGeom>
          <a:ln w="25400">
            <a:solidFill>
              <a:srgbClr val="ADD07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39553" y="4299943"/>
            <a:ext cx="1462261" cy="1462261"/>
          </a:xfrm>
          <a:prstGeom prst="line">
            <a:avLst/>
          </a:prstGeom>
          <a:ln w="25400">
            <a:solidFill>
              <a:srgbClr val="F7BA3B"/>
            </a:solidFill>
            <a:head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596336" y="1131590"/>
            <a:ext cx="1979712" cy="1979712"/>
          </a:xfrm>
          <a:prstGeom prst="line">
            <a:avLst/>
          </a:prstGeom>
          <a:ln w="25400">
            <a:solidFill>
              <a:srgbClr val="DA634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6948264" y="3795886"/>
            <a:ext cx="1656184" cy="1656184"/>
          </a:xfrm>
          <a:prstGeom prst="line">
            <a:avLst/>
          </a:prstGeom>
          <a:ln w="25400">
            <a:solidFill>
              <a:srgbClr val="2FB6A8"/>
            </a:solidFill>
            <a:headEnd type="triangl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92080" y="4659982"/>
            <a:ext cx="767730" cy="767730"/>
          </a:xfrm>
          <a:prstGeom prst="line">
            <a:avLst/>
          </a:prstGeom>
          <a:ln w="25400">
            <a:solidFill>
              <a:srgbClr val="DA634F"/>
            </a:solidFill>
            <a:head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87624" y="-596602"/>
            <a:ext cx="1541092" cy="1541090"/>
          </a:xfrm>
          <a:prstGeom prst="line">
            <a:avLst/>
          </a:prstGeom>
          <a:ln w="25400">
            <a:solidFill>
              <a:srgbClr val="2FB6A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99593" y="1995687"/>
            <a:ext cx="1079451" cy="1079451"/>
          </a:xfrm>
          <a:prstGeom prst="line">
            <a:avLst/>
          </a:prstGeom>
          <a:ln w="25400">
            <a:solidFill>
              <a:srgbClr val="ADD07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3948618" y="1127182"/>
            <a:ext cx="1246764" cy="1246764"/>
            <a:chOff x="3948618" y="1126388"/>
            <a:chExt cx="1246764" cy="1246764"/>
          </a:xfrm>
        </p:grpSpPr>
        <p:sp>
          <p:nvSpPr>
            <p:cNvPr id="4" name="椭圆 3"/>
            <p:cNvSpPr/>
            <p:nvPr/>
          </p:nvSpPr>
          <p:spPr>
            <a:xfrm>
              <a:off x="3948618" y="1126388"/>
              <a:ext cx="1246764" cy="1246764"/>
            </a:xfrm>
            <a:prstGeom prst="ellipse">
              <a:avLst/>
            </a:prstGeom>
            <a:solidFill>
              <a:srgbClr val="2C2E47"/>
            </a:solidFill>
            <a:ln w="9525">
              <a:noFill/>
            </a:ln>
            <a:effectLst>
              <a:innerShdw blurRad="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3" name="椭圆 2"/>
            <p:cNvSpPr/>
            <p:nvPr/>
          </p:nvSpPr>
          <p:spPr>
            <a:xfrm>
              <a:off x="4097042" y="1274812"/>
              <a:ext cx="949916" cy="949916"/>
            </a:xfrm>
            <a:prstGeom prst="ellipse">
              <a:avLst/>
            </a:prstGeom>
            <a:solidFill>
              <a:srgbClr val="ADD072"/>
            </a:solidFill>
            <a:ln>
              <a:noFill/>
            </a:ln>
            <a:effectLst>
              <a:outerShdw blurRad="152400" dist="50800" dir="2700000" algn="tl" rotWithShape="0">
                <a:prstClr val="black">
                  <a:alpha val="30000"/>
                </a:prstClr>
              </a:outerShdw>
              <a:softEdge rad="0"/>
            </a:effectLst>
            <a:scene3d>
              <a:camera prst="orthographicFront"/>
              <a:lightRig rig="threePt" dir="t">
                <a:rot lat="0" lon="0" rev="0"/>
              </a:lightRig>
            </a:scene3d>
            <a:sp3d prstMaterial="softEdge">
              <a:bevelT w="146050" h="31750"/>
              <a:bevelB w="0" h="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sp>
        <p:nvSpPr>
          <p:cNvPr id="5" name="TextBox 4"/>
          <p:cNvSpPr txBox="1"/>
          <p:nvPr/>
        </p:nvSpPr>
        <p:spPr>
          <a:xfrm>
            <a:off x="4336613" y="1255328"/>
            <a:ext cx="470774" cy="1015663"/>
          </a:xfrm>
          <a:prstGeom prst="rect">
            <a:avLst/>
          </a:prstGeom>
          <a:noFill/>
        </p:spPr>
        <p:txBody>
          <a:bodyPr wrap="square" rtlCol="0">
            <a:spAutoFit/>
          </a:bodyPr>
          <a:lstStyle/>
          <a:p>
            <a:pPr algn="ctr"/>
            <a:r>
              <a:rPr lang="en-US" altLang="zh-CN" sz="6000" dirty="0">
                <a:solidFill>
                  <a:schemeClr val="bg1"/>
                </a:solidFill>
                <a:latin typeface="Impact" panose="020B0806030902050204" pitchFamily="34" charset="0"/>
              </a:rPr>
              <a:t>2</a:t>
            </a:r>
            <a:endParaRPr lang="zh-CN" altLang="en-US" sz="6000" dirty="0">
              <a:solidFill>
                <a:schemeClr val="bg1"/>
              </a:solidFill>
              <a:latin typeface="Impact" panose="020B0806030902050204" pitchFamily="34" charset="0"/>
            </a:endParaRPr>
          </a:p>
        </p:txBody>
      </p:sp>
      <p:sp>
        <p:nvSpPr>
          <p:cNvPr id="6" name="矩形 5"/>
          <p:cNvSpPr/>
          <p:nvPr/>
        </p:nvSpPr>
        <p:spPr>
          <a:xfrm>
            <a:off x="3066260" y="2757811"/>
            <a:ext cx="3011480" cy="521970"/>
          </a:xfrm>
          <a:prstGeom prst="rect">
            <a:avLst/>
          </a:prstGeom>
        </p:spPr>
        <p:txBody>
          <a:bodyPr wrap="square" lIns="0">
            <a:spAutoFit/>
          </a:bodyPr>
          <a:lstStyle/>
          <a:p>
            <a:pPr lvl="0" algn="ctr" fontAlgn="base">
              <a:spcBef>
                <a:spcPct val="0"/>
              </a:spcBef>
              <a:spcAft>
                <a:spcPct val="0"/>
              </a:spcAft>
            </a:pPr>
            <a:r>
              <a:rPr lang="en-US" altLang="zh-CN" sz="2800" dirty="0">
                <a:solidFill>
                  <a:prstClr val="white"/>
                </a:solidFill>
                <a:latin typeface="Arial Unicode MS" panose="020B0604020202020204" charset="-122"/>
                <a:ea typeface="Arial Unicode MS" panose="020B0604020202020204" charset="-122"/>
                <a:cs typeface="Arial" panose="020B0604020202090204" pitchFamily="34" charset="0"/>
              </a:rPr>
              <a:t>Market Research</a:t>
            </a:r>
            <a:endParaRPr lang="zh-CN" altLang="en-US" sz="2800" dirty="0">
              <a:solidFill>
                <a:prstClr val="white"/>
              </a:solidFill>
              <a:latin typeface="Arial Unicode MS" panose="020B0604020202020204" charset="-122"/>
              <a:ea typeface="Arial Unicode MS" panose="020B0604020202020204" charset="-122"/>
              <a:cs typeface="Arial" panose="020B0604020202090204" pitchFamily="34" charset="0"/>
            </a:endParaRPr>
          </a:p>
        </p:txBody>
      </p:sp>
      <p:sp>
        <p:nvSpPr>
          <p:cNvPr id="10" name="矩形 9"/>
          <p:cNvSpPr/>
          <p:nvPr/>
        </p:nvSpPr>
        <p:spPr>
          <a:xfrm>
            <a:off x="2699792" y="3435847"/>
            <a:ext cx="3744416" cy="430887"/>
          </a:xfrm>
          <a:prstGeom prst="rect">
            <a:avLst/>
          </a:prstGeom>
        </p:spPr>
        <p:txBody>
          <a:bodyPr wrap="square">
            <a:spAutoFit/>
          </a:bodyPr>
          <a:lstStyle/>
          <a:p>
            <a:pPr algn="ctr"/>
            <a:r>
              <a:rPr lang="en-US" sz="1100" dirty="0">
                <a:solidFill>
                  <a:schemeClr val="bg1"/>
                </a:solidFill>
              </a:rPr>
              <a:t>   Student No: 55419023</a:t>
            </a:r>
          </a:p>
          <a:p>
            <a:pPr algn="ctr"/>
            <a:r>
              <a:rPr lang="en-US" sz="1100" dirty="0">
                <a:solidFill>
                  <a:schemeClr val="bg1"/>
                </a:solidFill>
              </a:rPr>
              <a:t>Student Name: ZHU Jiaxun</a:t>
            </a:r>
          </a:p>
        </p:txBody>
      </p:sp>
    </p:spTree>
    <p:extLst>
      <p:ext uri="{BB962C8B-B14F-4D97-AF65-F5344CB8AC3E}">
        <p14:creationId xmlns:p14="http://schemas.microsoft.com/office/powerpoint/2010/main" val="345773726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81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81000">
                                          <p:cBhvr additive="base">
                                            <p:cTn id="7" dur="1000" fill="hold"/>
                                            <p:tgtEl>
                                              <p:spTgt spid="8"/>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45" presetClass="entr" presetSubtype="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ppt_w</p:attrName>
                                            </p:attrNameLst>
                                          </p:cBhvr>
                                          <p:tavLst>
                                            <p:tav tm="0" fmla="#ppt_w*sin(2.5*pi*$)">
                                              <p:val>
                                                <p:fltVal val="0"/>
                                              </p:val>
                                            </p:tav>
                                            <p:tav tm="100000">
                                              <p:val>
                                                <p:fltVal val="1"/>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childTnLst>
                                    </p:cTn>
                                  </p:par>
                                  <p:par>
                                    <p:cTn id="14" presetID="55" presetClass="entr" presetSubtype="0" fill="hold" grpId="0" nodeType="withEffect">
                                      <p:stCondLst>
                                        <p:cond delay="160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0.70"/>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animEffect transition="in" filter="fade">
                                          <p:cBhvr>
                                            <p:cTn id="18" dur="500"/>
                                            <p:tgtEl>
                                              <p:spTgt spid="6"/>
                                            </p:tgtEl>
                                          </p:cBhvr>
                                        </p:animEffect>
                                      </p:childTnLst>
                                    </p:cTn>
                                  </p:par>
                                  <p:par>
                                    <p:cTn id="19" presetID="2" presetClass="entr" presetSubtype="4" fill="hold" grpId="0" nodeType="withEffect" p14:presetBounceEnd="66000">
                                      <p:stCondLst>
                                        <p:cond delay="1600"/>
                                      </p:stCondLst>
                                      <p:childTnLst>
                                        <p:set>
                                          <p:cBhvr>
                                            <p:cTn id="20" dur="1" fill="hold">
                                              <p:stCondLst>
                                                <p:cond delay="0"/>
                                              </p:stCondLst>
                                            </p:cTn>
                                            <p:tgtEl>
                                              <p:spTgt spid="10"/>
                                            </p:tgtEl>
                                            <p:attrNameLst>
                                              <p:attrName>style.visibility</p:attrName>
                                            </p:attrNameLst>
                                          </p:cBhvr>
                                          <p:to>
                                            <p:strVal val="visible"/>
                                          </p:to>
                                        </p:set>
                                        <p:anim calcmode="lin" valueType="num" p14:bounceEnd="66000">
                                          <p:cBhvr additive="base">
                                            <p:cTn id="21" dur="600" fill="hold"/>
                                            <p:tgtEl>
                                              <p:spTgt spid="10"/>
                                            </p:tgtEl>
                                            <p:attrNameLst>
                                              <p:attrName>ppt_x</p:attrName>
                                            </p:attrNameLst>
                                          </p:cBhvr>
                                          <p:tavLst>
                                            <p:tav tm="0">
                                              <p:val>
                                                <p:strVal val="#ppt_x"/>
                                              </p:val>
                                            </p:tav>
                                            <p:tav tm="100000">
                                              <p:val>
                                                <p:strVal val="#ppt_x"/>
                                              </p:val>
                                            </p:tav>
                                          </p:tavLst>
                                        </p:anim>
                                        <p:anim calcmode="lin" valueType="num" p14:bounceEnd="66000">
                                          <p:cBhvr additive="base">
                                            <p:cTn id="22" dur="6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1" fill="hold" nodeType="withEffect" p14:presetBounceEnd="60000">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14:bounceEnd="60000">
                                          <p:cBhvr additive="base">
                                            <p:cTn id="25" dur="750" fill="hold"/>
                                            <p:tgtEl>
                                              <p:spTgt spid="18"/>
                                            </p:tgtEl>
                                            <p:attrNameLst>
                                              <p:attrName>ppt_x</p:attrName>
                                            </p:attrNameLst>
                                          </p:cBhvr>
                                          <p:tavLst>
                                            <p:tav tm="0">
                                              <p:val>
                                                <p:strVal val="#ppt_x"/>
                                              </p:val>
                                            </p:tav>
                                            <p:tav tm="100000">
                                              <p:val>
                                                <p:strVal val="#ppt_x"/>
                                              </p:val>
                                            </p:tav>
                                          </p:tavLst>
                                        </p:anim>
                                        <p:anim calcmode="lin" valueType="num" p14:bounceEnd="60000">
                                          <p:cBhvr additive="base">
                                            <p:cTn id="26" dur="750" fill="hold"/>
                                            <p:tgtEl>
                                              <p:spTgt spid="18"/>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14:presetBounceEnd="60000">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14:bounceEnd="60000">
                                          <p:cBhvr additive="base">
                                            <p:cTn id="29" dur="75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30" dur="750" fill="hold"/>
                                            <p:tgtEl>
                                              <p:spTgt spid="11"/>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14:presetBounceEnd="60000">
                                      <p:stCondLst>
                                        <p:cond delay="200"/>
                                      </p:stCondLst>
                                      <p:childTnLst>
                                        <p:set>
                                          <p:cBhvr>
                                            <p:cTn id="32" dur="1" fill="hold">
                                              <p:stCondLst>
                                                <p:cond delay="0"/>
                                              </p:stCondLst>
                                            </p:cTn>
                                            <p:tgtEl>
                                              <p:spTgt spid="13"/>
                                            </p:tgtEl>
                                            <p:attrNameLst>
                                              <p:attrName>style.visibility</p:attrName>
                                            </p:attrNameLst>
                                          </p:cBhvr>
                                          <p:to>
                                            <p:strVal val="visible"/>
                                          </p:to>
                                        </p:set>
                                        <p:anim calcmode="lin" valueType="num" p14:bounceEnd="60000">
                                          <p:cBhvr additive="base">
                                            <p:cTn id="33" dur="75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34" dur="750" fill="hold"/>
                                            <p:tgtEl>
                                              <p:spTgt spid="13"/>
                                            </p:tgtEl>
                                            <p:attrNameLst>
                                              <p:attrName>ppt_y</p:attrName>
                                            </p:attrNameLst>
                                          </p:cBhvr>
                                          <p:tavLst>
                                            <p:tav tm="0">
                                              <p:val>
                                                <p:strVal val="0-#ppt_h/2"/>
                                              </p:val>
                                            </p:tav>
                                            <p:tav tm="100000">
                                              <p:val>
                                                <p:strVal val="#ppt_y"/>
                                              </p:val>
                                            </p:tav>
                                          </p:tavLst>
                                        </p:anim>
                                      </p:childTnLst>
                                    </p:cTn>
                                  </p:par>
                                  <p:par>
                                    <p:cTn id="35" presetID="2" presetClass="entr" presetSubtype="3" fill="hold" nodeType="withEffect" p14:presetBounceEnd="60000">
                                      <p:stCondLst>
                                        <p:cond delay="300"/>
                                      </p:stCondLst>
                                      <p:childTnLst>
                                        <p:set>
                                          <p:cBhvr>
                                            <p:cTn id="36" dur="1" fill="hold">
                                              <p:stCondLst>
                                                <p:cond delay="0"/>
                                              </p:stCondLst>
                                            </p:cTn>
                                            <p:tgtEl>
                                              <p:spTgt spid="15"/>
                                            </p:tgtEl>
                                            <p:attrNameLst>
                                              <p:attrName>style.visibility</p:attrName>
                                            </p:attrNameLst>
                                          </p:cBhvr>
                                          <p:to>
                                            <p:strVal val="visible"/>
                                          </p:to>
                                        </p:set>
                                        <p:anim calcmode="lin" valueType="num" p14:bounceEnd="60000">
                                          <p:cBhvr additive="base">
                                            <p:cTn id="37" dur="75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38" dur="750" fill="hold"/>
                                            <p:tgtEl>
                                              <p:spTgt spid="15"/>
                                            </p:tgtEl>
                                            <p:attrNameLst>
                                              <p:attrName>ppt_y</p:attrName>
                                            </p:attrNameLst>
                                          </p:cBhvr>
                                          <p:tavLst>
                                            <p:tav tm="0">
                                              <p:val>
                                                <p:strVal val="0-#ppt_h/2"/>
                                              </p:val>
                                            </p:tav>
                                            <p:tav tm="100000">
                                              <p:val>
                                                <p:strVal val="#ppt_y"/>
                                              </p:val>
                                            </p:tav>
                                          </p:tavLst>
                                        </p:anim>
                                      </p:childTnLst>
                                    </p:cTn>
                                  </p:par>
                                  <p:par>
                                    <p:cTn id="39" presetID="2" presetClass="entr" presetSubtype="4" fill="hold" nodeType="withEffect" p14:presetBounceEnd="60000">
                                      <p:stCondLst>
                                        <p:cond delay="400"/>
                                      </p:stCondLst>
                                      <p:childTnLst>
                                        <p:set>
                                          <p:cBhvr>
                                            <p:cTn id="40" dur="1" fill="hold">
                                              <p:stCondLst>
                                                <p:cond delay="0"/>
                                              </p:stCondLst>
                                            </p:cTn>
                                            <p:tgtEl>
                                              <p:spTgt spid="17"/>
                                            </p:tgtEl>
                                            <p:attrNameLst>
                                              <p:attrName>style.visibility</p:attrName>
                                            </p:attrNameLst>
                                          </p:cBhvr>
                                          <p:to>
                                            <p:strVal val="visible"/>
                                          </p:to>
                                        </p:set>
                                        <p:anim calcmode="lin" valueType="num" p14:bounceEnd="60000">
                                          <p:cBhvr additive="base">
                                            <p:cTn id="41" dur="750" fill="hold"/>
                                            <p:tgtEl>
                                              <p:spTgt spid="17"/>
                                            </p:tgtEl>
                                            <p:attrNameLst>
                                              <p:attrName>ppt_x</p:attrName>
                                            </p:attrNameLst>
                                          </p:cBhvr>
                                          <p:tavLst>
                                            <p:tav tm="0">
                                              <p:val>
                                                <p:strVal val="#ppt_x"/>
                                              </p:val>
                                            </p:tav>
                                            <p:tav tm="100000">
                                              <p:val>
                                                <p:strVal val="#ppt_x"/>
                                              </p:val>
                                            </p:tav>
                                          </p:tavLst>
                                        </p:anim>
                                        <p:anim calcmode="lin" valueType="num" p14:bounceEnd="60000">
                                          <p:cBhvr additive="base">
                                            <p:cTn id="42" dur="75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14:presetBounceEnd="60000">
                                      <p:stCondLst>
                                        <p:cond delay="300"/>
                                      </p:stCondLst>
                                      <p:childTnLst>
                                        <p:set>
                                          <p:cBhvr>
                                            <p:cTn id="44" dur="1" fill="hold">
                                              <p:stCondLst>
                                                <p:cond delay="0"/>
                                              </p:stCondLst>
                                            </p:cTn>
                                            <p:tgtEl>
                                              <p:spTgt spid="16"/>
                                            </p:tgtEl>
                                            <p:attrNameLst>
                                              <p:attrName>style.visibility</p:attrName>
                                            </p:attrNameLst>
                                          </p:cBhvr>
                                          <p:to>
                                            <p:strVal val="visible"/>
                                          </p:to>
                                        </p:set>
                                        <p:anim calcmode="lin" valueType="num" p14:bounceEnd="60000">
                                          <p:cBhvr additive="base">
                                            <p:cTn id="45" dur="75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46" dur="75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14:presetBounceEnd="60000">
                                      <p:stCondLst>
                                        <p:cond delay="200"/>
                                      </p:stCondLst>
                                      <p:childTnLst>
                                        <p:set>
                                          <p:cBhvr>
                                            <p:cTn id="48" dur="1" fill="hold">
                                              <p:stCondLst>
                                                <p:cond delay="0"/>
                                              </p:stCondLst>
                                            </p:cTn>
                                            <p:tgtEl>
                                              <p:spTgt spid="14"/>
                                            </p:tgtEl>
                                            <p:attrNameLst>
                                              <p:attrName>style.visibility</p:attrName>
                                            </p:attrNameLst>
                                          </p:cBhvr>
                                          <p:to>
                                            <p:strVal val="visible"/>
                                          </p:to>
                                        </p:set>
                                        <p:anim calcmode="lin" valueType="num" p14:bounceEnd="60000">
                                          <p:cBhvr additive="base">
                                            <p:cTn id="49" dur="75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2" fill="hold" nodeType="withEffect" p14:presetBounceEnd="60000">
                                      <p:stCondLst>
                                        <p:cond delay="100"/>
                                      </p:stCondLst>
                                      <p:childTnLst>
                                        <p:set>
                                          <p:cBhvr>
                                            <p:cTn id="52" dur="1" fill="hold">
                                              <p:stCondLst>
                                                <p:cond delay="0"/>
                                              </p:stCondLst>
                                            </p:cTn>
                                            <p:tgtEl>
                                              <p:spTgt spid="19"/>
                                            </p:tgtEl>
                                            <p:attrNameLst>
                                              <p:attrName>style.visibility</p:attrName>
                                            </p:attrNameLst>
                                          </p:cBhvr>
                                          <p:to>
                                            <p:strVal val="visible"/>
                                          </p:to>
                                        </p:set>
                                        <p:anim calcmode="lin" valueType="num" p14:bounceEnd="60000">
                                          <p:cBhvr additive="base">
                                            <p:cTn id="53" dur="750" fill="hold"/>
                                            <p:tgtEl>
                                              <p:spTgt spid="19"/>
                                            </p:tgtEl>
                                            <p:attrNameLst>
                                              <p:attrName>ppt_x</p:attrName>
                                            </p:attrNameLst>
                                          </p:cBhvr>
                                          <p:tavLst>
                                            <p:tav tm="0">
                                              <p:val>
                                                <p:strVal val="0-#ppt_w/2"/>
                                              </p:val>
                                            </p:tav>
                                            <p:tav tm="100000">
                                              <p:val>
                                                <p:strVal val="#ppt_x"/>
                                              </p:val>
                                            </p:tav>
                                          </p:tavLst>
                                        </p:anim>
                                        <p:anim calcmode="lin" valueType="num" p14:bounceEnd="60000">
                                          <p:cBhvr additive="base">
                                            <p:cTn id="54" dur="75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14:presetBounceEnd="60000">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14:bounceEnd="60000">
                                          <p:cBhvr additive="base">
                                            <p:cTn id="57" dur="75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5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45" presetClass="entr" presetSubtype="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ppt_w</p:attrName>
                                            </p:attrNameLst>
                                          </p:cBhvr>
                                          <p:tavLst>
                                            <p:tav tm="0" fmla="#ppt_w*sin(2.5*pi*$)">
                                              <p:val>
                                                <p:fltVal val="0"/>
                                              </p:val>
                                            </p:tav>
                                            <p:tav tm="100000">
                                              <p:val>
                                                <p:fltVal val="1"/>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childTnLst>
                                    </p:cTn>
                                  </p:par>
                                  <p:par>
                                    <p:cTn id="14" presetID="55" presetClass="entr" presetSubtype="0" fill="hold" grpId="0" nodeType="withEffect">
                                      <p:stCondLst>
                                        <p:cond delay="160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0.70"/>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animEffect transition="in" filter="fade">
                                          <p:cBhvr>
                                            <p:cTn id="18" dur="500"/>
                                            <p:tgtEl>
                                              <p:spTgt spid="6"/>
                                            </p:tgtEl>
                                          </p:cBhvr>
                                        </p:animEffect>
                                      </p:childTnLst>
                                    </p:cTn>
                                  </p:par>
                                  <p:par>
                                    <p:cTn id="19" presetID="2" presetClass="entr" presetSubtype="4" fill="hold" grpId="0" nodeType="withEffect">
                                      <p:stCondLst>
                                        <p:cond delay="16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600" fill="hold"/>
                                            <p:tgtEl>
                                              <p:spTgt spid="10"/>
                                            </p:tgtEl>
                                            <p:attrNameLst>
                                              <p:attrName>ppt_x</p:attrName>
                                            </p:attrNameLst>
                                          </p:cBhvr>
                                          <p:tavLst>
                                            <p:tav tm="0">
                                              <p:val>
                                                <p:strVal val="#ppt_x"/>
                                              </p:val>
                                            </p:tav>
                                            <p:tav tm="100000">
                                              <p:val>
                                                <p:strVal val="#ppt_x"/>
                                              </p:val>
                                            </p:tav>
                                          </p:tavLst>
                                        </p:anim>
                                        <p:anim calcmode="lin" valueType="num">
                                          <p:cBhvr additive="base">
                                            <p:cTn id="22" dur="6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750" fill="hold"/>
                                            <p:tgtEl>
                                              <p:spTgt spid="18"/>
                                            </p:tgtEl>
                                            <p:attrNameLst>
                                              <p:attrName>ppt_x</p:attrName>
                                            </p:attrNameLst>
                                          </p:cBhvr>
                                          <p:tavLst>
                                            <p:tav tm="0">
                                              <p:val>
                                                <p:strVal val="#ppt_x"/>
                                              </p:val>
                                            </p:tav>
                                            <p:tav tm="100000">
                                              <p:val>
                                                <p:strVal val="#ppt_x"/>
                                              </p:val>
                                            </p:tav>
                                          </p:tavLst>
                                        </p:anim>
                                        <p:anim calcmode="lin" valueType="num">
                                          <p:cBhvr additive="base">
                                            <p:cTn id="26" dur="750" fill="hold"/>
                                            <p:tgtEl>
                                              <p:spTgt spid="18"/>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ppt_x"/>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stCondLst>
                                        <p:cond delay="20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750" fill="hold"/>
                                            <p:tgtEl>
                                              <p:spTgt spid="13"/>
                                            </p:tgtEl>
                                            <p:attrNameLst>
                                              <p:attrName>ppt_x</p:attrName>
                                            </p:attrNameLst>
                                          </p:cBhvr>
                                          <p:tavLst>
                                            <p:tav tm="0">
                                              <p:val>
                                                <p:strVal val="#ppt_x"/>
                                              </p:val>
                                            </p:tav>
                                            <p:tav tm="100000">
                                              <p:val>
                                                <p:strVal val="#ppt_x"/>
                                              </p:val>
                                            </p:tav>
                                          </p:tavLst>
                                        </p:anim>
                                        <p:anim calcmode="lin" valueType="num">
                                          <p:cBhvr additive="base">
                                            <p:cTn id="34" dur="750" fill="hold"/>
                                            <p:tgtEl>
                                              <p:spTgt spid="13"/>
                                            </p:tgtEl>
                                            <p:attrNameLst>
                                              <p:attrName>ppt_y</p:attrName>
                                            </p:attrNameLst>
                                          </p:cBhvr>
                                          <p:tavLst>
                                            <p:tav tm="0">
                                              <p:val>
                                                <p:strVal val="0-#ppt_h/2"/>
                                              </p:val>
                                            </p:tav>
                                            <p:tav tm="100000">
                                              <p:val>
                                                <p:strVal val="#ppt_y"/>
                                              </p:val>
                                            </p:tav>
                                          </p:tavLst>
                                        </p:anim>
                                      </p:childTnLst>
                                    </p:cTn>
                                  </p:par>
                                  <p:par>
                                    <p:cTn id="35" presetID="2" presetClass="entr" presetSubtype="3" fill="hold" nodeType="withEffect">
                                      <p:stCondLst>
                                        <p:cond delay="30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750" fill="hold"/>
                                            <p:tgtEl>
                                              <p:spTgt spid="15"/>
                                            </p:tgtEl>
                                            <p:attrNameLst>
                                              <p:attrName>ppt_x</p:attrName>
                                            </p:attrNameLst>
                                          </p:cBhvr>
                                          <p:tavLst>
                                            <p:tav tm="0">
                                              <p:val>
                                                <p:strVal val="1+#ppt_w/2"/>
                                              </p:val>
                                            </p:tav>
                                            <p:tav tm="100000">
                                              <p:val>
                                                <p:strVal val="#ppt_x"/>
                                              </p:val>
                                            </p:tav>
                                          </p:tavLst>
                                        </p:anim>
                                        <p:anim calcmode="lin" valueType="num">
                                          <p:cBhvr additive="base">
                                            <p:cTn id="38" dur="750" fill="hold"/>
                                            <p:tgtEl>
                                              <p:spTgt spid="15"/>
                                            </p:tgtEl>
                                            <p:attrNameLst>
                                              <p:attrName>ppt_y</p:attrName>
                                            </p:attrNameLst>
                                          </p:cBhvr>
                                          <p:tavLst>
                                            <p:tav tm="0">
                                              <p:val>
                                                <p:strVal val="0-#ppt_h/2"/>
                                              </p:val>
                                            </p:tav>
                                            <p:tav tm="100000">
                                              <p:val>
                                                <p:strVal val="#ppt_y"/>
                                              </p:val>
                                            </p:tav>
                                          </p:tavLst>
                                        </p:anim>
                                      </p:childTnLst>
                                    </p:cTn>
                                  </p:par>
                                  <p:par>
                                    <p:cTn id="39" presetID="2" presetClass="entr" presetSubtype="4" fill="hold" nodeType="withEffect">
                                      <p:stCondLst>
                                        <p:cond delay="40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750" fill="hold"/>
                                            <p:tgtEl>
                                              <p:spTgt spid="17"/>
                                            </p:tgtEl>
                                            <p:attrNameLst>
                                              <p:attrName>ppt_x</p:attrName>
                                            </p:attrNameLst>
                                          </p:cBhvr>
                                          <p:tavLst>
                                            <p:tav tm="0">
                                              <p:val>
                                                <p:strVal val="#ppt_x"/>
                                              </p:val>
                                            </p:tav>
                                            <p:tav tm="100000">
                                              <p:val>
                                                <p:strVal val="#ppt_x"/>
                                              </p:val>
                                            </p:tav>
                                          </p:tavLst>
                                        </p:anim>
                                        <p:anim calcmode="lin" valueType="num">
                                          <p:cBhvr additive="base">
                                            <p:cTn id="42" dur="75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30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750" fill="hold"/>
                                            <p:tgtEl>
                                              <p:spTgt spid="16"/>
                                            </p:tgtEl>
                                            <p:attrNameLst>
                                              <p:attrName>ppt_x</p:attrName>
                                            </p:attrNameLst>
                                          </p:cBhvr>
                                          <p:tavLst>
                                            <p:tav tm="0">
                                              <p:val>
                                                <p:strVal val="#ppt_x"/>
                                              </p:val>
                                            </p:tav>
                                            <p:tav tm="100000">
                                              <p:val>
                                                <p:strVal val="#ppt_x"/>
                                              </p:val>
                                            </p:tav>
                                          </p:tavLst>
                                        </p:anim>
                                        <p:anim calcmode="lin" valueType="num">
                                          <p:cBhvr additive="base">
                                            <p:cTn id="46" dur="75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20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2" fill="hold" nodeType="withEffect">
                                      <p:stCondLst>
                                        <p:cond delay="10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750" fill="hold"/>
                                            <p:tgtEl>
                                              <p:spTgt spid="19"/>
                                            </p:tgtEl>
                                            <p:attrNameLst>
                                              <p:attrName>ppt_x</p:attrName>
                                            </p:attrNameLst>
                                          </p:cBhvr>
                                          <p:tavLst>
                                            <p:tav tm="0">
                                              <p:val>
                                                <p:strVal val="0-#ppt_w/2"/>
                                              </p:val>
                                            </p:tav>
                                            <p:tav tm="100000">
                                              <p:val>
                                                <p:strVal val="#ppt_x"/>
                                              </p:val>
                                            </p:tav>
                                          </p:tavLst>
                                        </p:anim>
                                        <p:anim calcmode="lin" valueType="num">
                                          <p:cBhvr additive="base">
                                            <p:cTn id="54" dur="75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750" fill="hold"/>
                                            <p:tgtEl>
                                              <p:spTgt spid="12"/>
                                            </p:tgtEl>
                                            <p:attrNameLst>
                                              <p:attrName>ppt_x</p:attrName>
                                            </p:attrNameLst>
                                          </p:cBhvr>
                                          <p:tavLst>
                                            <p:tav tm="0">
                                              <p:val>
                                                <p:strVal val="0-#ppt_w/2"/>
                                              </p:val>
                                            </p:tav>
                                            <p:tav tm="100000">
                                              <p:val>
                                                <p:strVal val="#ppt_x"/>
                                              </p:val>
                                            </p:tav>
                                          </p:tavLst>
                                        </p:anim>
                                        <p:anim calcmode="lin" valueType="num">
                                          <p:cBhvr additive="base">
                                            <p:cTn id="5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p:cNvSpPr>
            <a:spLocks noChangeArrowheads="1"/>
          </p:cNvSpPr>
          <p:nvPr/>
        </p:nvSpPr>
        <p:spPr bwMode="auto">
          <a:xfrm>
            <a:off x="6903000" y="2304925"/>
            <a:ext cx="1944688" cy="1008225"/>
          </a:xfrm>
          <a:prstGeom prst="rect">
            <a:avLst/>
          </a:prstGeom>
          <a:noFill/>
          <a:ln>
            <a:noFill/>
          </a:ln>
          <a:scene3d>
            <a:camera prst="perspectiveHeroicExtremeLeftFacing"/>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en-US" altLang="zh-CN" sz="2400" dirty="0">
                <a:solidFill>
                  <a:srgbClr val="DA634F"/>
                </a:solidFill>
                <a:latin typeface="Impact" panose="020B0806030902050204" pitchFamily="34" charset="0"/>
              </a:rPr>
              <a:t>WeChat</a:t>
            </a:r>
            <a:endParaRPr lang="zh-CN" altLang="en-US" sz="2400" dirty="0">
              <a:solidFill>
                <a:srgbClr val="DA634F"/>
              </a:solidFill>
              <a:latin typeface="Impact" panose="020B0806030902050204" pitchFamily="34" charset="0"/>
            </a:endParaRPr>
          </a:p>
          <a:p>
            <a:pPr lvl="0"/>
            <a:r>
              <a:rPr lang="en-US" dirty="0">
                <a:solidFill>
                  <a:schemeClr val="bg1"/>
                </a:solidFill>
              </a:rPr>
              <a:t>Communication app</a:t>
            </a:r>
          </a:p>
          <a:p>
            <a:pPr lvl="0"/>
            <a:r>
              <a:rPr lang="en-US" dirty="0">
                <a:solidFill>
                  <a:schemeClr val="bg1"/>
                </a:solidFill>
              </a:rPr>
              <a:t>with this function</a:t>
            </a:r>
          </a:p>
          <a:p>
            <a:pPr>
              <a:lnSpc>
                <a:spcPct val="120000"/>
              </a:lnSpc>
              <a:buFont typeface="Arial" panose="020B0604020202090204" pitchFamily="34" charset="0"/>
              <a:buNone/>
            </a:pPr>
            <a:r>
              <a:rPr lang="en-US" altLang="zh-CN" sz="800" dirty="0">
                <a:solidFill>
                  <a:schemeClr val="bg2"/>
                </a:solidFill>
              </a:rPr>
              <a:t>. </a:t>
            </a:r>
            <a:endParaRPr lang="zh-CN" altLang="en-US" sz="800" dirty="0">
              <a:solidFill>
                <a:schemeClr val="bg2"/>
              </a:solidFill>
            </a:endParaRPr>
          </a:p>
        </p:txBody>
      </p:sp>
      <p:sp>
        <p:nvSpPr>
          <p:cNvPr id="23" name="Rectangle 47"/>
          <p:cNvSpPr>
            <a:spLocks noChangeArrowheads="1"/>
          </p:cNvSpPr>
          <p:nvPr/>
        </p:nvSpPr>
        <p:spPr bwMode="auto">
          <a:xfrm>
            <a:off x="427726" y="2163315"/>
            <a:ext cx="1944687" cy="1136337"/>
          </a:xfrm>
          <a:prstGeom prst="rect">
            <a:avLst/>
          </a:prstGeom>
          <a:noFill/>
          <a:ln>
            <a:noFill/>
          </a:ln>
          <a:scene3d>
            <a:camera prst="perspectiveHeroicExtremeRightFacing">
              <a:rot lat="211462" lon="18917728" rev="111939"/>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pPr>
            <a:r>
              <a:rPr lang="zh-CN" altLang="en-US" sz="2400" dirty="0">
                <a:solidFill>
                  <a:srgbClr val="F7BA3B"/>
                </a:solidFill>
                <a:latin typeface="Impact" panose="020B0806030902050204" pitchFamily="34" charset="0"/>
              </a:rPr>
              <a:t>香不香港</a:t>
            </a:r>
          </a:p>
          <a:p>
            <a:pPr algn="r">
              <a:lnSpc>
                <a:spcPct val="120000"/>
              </a:lnSpc>
            </a:pPr>
            <a:r>
              <a:rPr lang="en-US" dirty="0">
                <a:solidFill>
                  <a:schemeClr val="bg1"/>
                </a:solidFill>
              </a:rPr>
              <a:t>Professional app </a:t>
            </a:r>
          </a:p>
          <a:p>
            <a:pPr algn="r">
              <a:lnSpc>
                <a:spcPct val="120000"/>
              </a:lnSpc>
            </a:pPr>
            <a:r>
              <a:rPr lang="en-US" dirty="0">
                <a:solidFill>
                  <a:schemeClr val="bg1"/>
                </a:solidFill>
              </a:rPr>
              <a:t>focus on this function</a:t>
            </a:r>
          </a:p>
          <a:p>
            <a:pPr algn="r">
              <a:lnSpc>
                <a:spcPct val="120000"/>
              </a:lnSpc>
              <a:buFont typeface="Arial" panose="020B0604020202090204" pitchFamily="34" charset="0"/>
              <a:buNone/>
            </a:pPr>
            <a:r>
              <a:rPr lang="en-US" altLang="zh-CN" sz="1050" dirty="0">
                <a:solidFill>
                  <a:schemeClr val="bg2"/>
                </a:solidFill>
              </a:rPr>
              <a:t>. </a:t>
            </a:r>
            <a:endParaRPr lang="zh-CN" altLang="en-US" sz="1050" dirty="0">
              <a:solidFill>
                <a:schemeClr val="bg2"/>
              </a:solidFill>
            </a:endParaRPr>
          </a:p>
        </p:txBody>
      </p:sp>
      <p:grpSp>
        <p:nvGrpSpPr>
          <p:cNvPr id="33" name="组合 32"/>
          <p:cNvGrpSpPr/>
          <p:nvPr/>
        </p:nvGrpSpPr>
        <p:grpSpPr>
          <a:xfrm>
            <a:off x="2373999" y="2286947"/>
            <a:ext cx="692150" cy="693738"/>
            <a:chOff x="2455863" y="3463528"/>
            <a:chExt cx="692150" cy="693738"/>
          </a:xfrm>
          <a:scene3d>
            <a:camera prst="perspectiveHeroicExtremeRightFacing">
              <a:rot lat="211462" lon="18917728" rev="111939"/>
            </a:camera>
            <a:lightRig rig="threePt" dir="t"/>
          </a:scene3d>
        </p:grpSpPr>
        <p:sp>
          <p:nvSpPr>
            <p:cNvPr id="9" name="Oval 34"/>
            <p:cNvSpPr>
              <a:spLocks noChangeArrowheads="1"/>
            </p:cNvSpPr>
            <p:nvPr/>
          </p:nvSpPr>
          <p:spPr bwMode="auto">
            <a:xfrm>
              <a:off x="2455863" y="3463528"/>
              <a:ext cx="692150" cy="693738"/>
            </a:xfrm>
            <a:prstGeom prst="ellipse">
              <a:avLst/>
            </a:prstGeom>
            <a:solidFill>
              <a:srgbClr val="2C2E47"/>
            </a:solidFill>
            <a:ln w="9525">
              <a:noFill/>
            </a:ln>
            <a:effectLst>
              <a:innerShdw blurRad="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26" name="椭圆 25"/>
            <p:cNvSpPr/>
            <p:nvPr/>
          </p:nvSpPr>
          <p:spPr>
            <a:xfrm>
              <a:off x="2510236" y="3514726"/>
              <a:ext cx="583404" cy="583404"/>
            </a:xfrm>
            <a:prstGeom prst="ellipse">
              <a:avLst/>
            </a:prstGeom>
            <a:solidFill>
              <a:srgbClr val="F7BA3B"/>
            </a:solidFill>
            <a:ln>
              <a:noFill/>
            </a:ln>
            <a:effectLst>
              <a:outerShdw blurRad="152400" dist="50800" dir="2700000" algn="tl"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grpSp>
        <p:nvGrpSpPr>
          <p:cNvPr id="32" name="组合 31"/>
          <p:cNvGrpSpPr/>
          <p:nvPr/>
        </p:nvGrpSpPr>
        <p:grpSpPr>
          <a:xfrm>
            <a:off x="6169372" y="2280247"/>
            <a:ext cx="692150" cy="693738"/>
            <a:chOff x="5995988" y="3463528"/>
            <a:chExt cx="692150" cy="693738"/>
          </a:xfrm>
          <a:scene3d>
            <a:camera prst="perspectiveHeroicExtremeLeftFacing"/>
            <a:lightRig rig="threePt" dir="t"/>
          </a:scene3d>
        </p:grpSpPr>
        <p:sp>
          <p:nvSpPr>
            <p:cNvPr id="13" name="Oval 36"/>
            <p:cNvSpPr>
              <a:spLocks noChangeArrowheads="1"/>
            </p:cNvSpPr>
            <p:nvPr/>
          </p:nvSpPr>
          <p:spPr bwMode="auto">
            <a:xfrm>
              <a:off x="5995988" y="3463528"/>
              <a:ext cx="692150" cy="693738"/>
            </a:xfrm>
            <a:prstGeom prst="ellipse">
              <a:avLst/>
            </a:prstGeom>
            <a:solidFill>
              <a:srgbClr val="2C2E47"/>
            </a:solidFill>
            <a:ln w="9525">
              <a:noFill/>
            </a:ln>
            <a:effectLst>
              <a:innerShdw blurRad="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27" name="椭圆 26"/>
            <p:cNvSpPr/>
            <p:nvPr/>
          </p:nvSpPr>
          <p:spPr>
            <a:xfrm>
              <a:off x="6048774" y="3514726"/>
              <a:ext cx="583404" cy="583404"/>
            </a:xfrm>
            <a:prstGeom prst="ellipse">
              <a:avLst/>
            </a:prstGeom>
            <a:solidFill>
              <a:srgbClr val="DA634F"/>
            </a:solidFill>
            <a:ln>
              <a:noFill/>
            </a:ln>
            <a:effectLst>
              <a:outerShdw blurRad="152400" dist="50800" dir="2700000" algn="tl" rotWithShape="0">
                <a:prstClr val="black">
                  <a:alpha val="30000"/>
                </a:prstClr>
              </a:outerShdw>
              <a:softEdge rad="0"/>
            </a:effectLst>
            <a:sp3d prstMaterial="softEdge">
              <a:bevelT w="146050" h="31750"/>
              <a:bevelB w="0" h="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p>
          </p:txBody>
        </p:sp>
      </p:grpSp>
      <p:sp>
        <p:nvSpPr>
          <p:cNvPr id="29" name="Text Box 4"/>
          <p:cNvSpPr txBox="1">
            <a:spLocks noChangeArrowheads="1"/>
          </p:cNvSpPr>
          <p:nvPr/>
        </p:nvSpPr>
        <p:spPr bwMode="auto">
          <a:xfrm>
            <a:off x="2074229" y="828729"/>
            <a:ext cx="4995545"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sz="3200" dirty="0">
                <a:solidFill>
                  <a:schemeClr val="accent2"/>
                </a:solidFill>
                <a:latin typeface="Arial Unicode MS" panose="020B0604020202020204" charset="-122"/>
                <a:ea typeface="Arial Unicode MS" panose="020B0604020202020204" charset="-122"/>
              </a:rPr>
              <a:t>Type of competing product</a:t>
            </a:r>
            <a:endParaRPr lang="en-US" altLang="zh-CN" sz="3200" b="1" dirty="0">
              <a:solidFill>
                <a:schemeClr val="accent2"/>
              </a:solidFill>
              <a:latin typeface="Arial Unicode MS" panose="020B0604020202020204" charset="-122"/>
              <a:ea typeface="Arial Unicode MS" panose="020B0604020202020204" charset="-122"/>
            </a:endParaRPr>
          </a:p>
        </p:txBody>
      </p:sp>
      <p:sp>
        <p:nvSpPr>
          <p:cNvPr id="34" name="Rectangle 33"/>
          <p:cNvSpPr/>
          <p:nvPr/>
        </p:nvSpPr>
        <p:spPr>
          <a:xfrm>
            <a:off x="3118936" y="1989197"/>
            <a:ext cx="1325769" cy="1281300"/>
          </a:xfrm>
          <a:prstGeom prst="rect">
            <a:avLst/>
          </a:prstGeom>
          <a:blipFill>
            <a:blip r:embed="rId3">
              <a:extLst>
                <a:ext uri="{28A0092B-C50C-407E-A947-70E740481C1C}">
                  <a14:useLocalDpi xmlns:a14="http://schemas.microsoft.com/office/drawing/2010/main" val="0"/>
                </a:ext>
              </a:extLst>
            </a:blip>
            <a:srcRect/>
            <a:stretch>
              <a:fillRect/>
            </a:stretch>
          </a:blipFill>
          <a:ln>
            <a:noFill/>
          </a:ln>
          <a:scene3d>
            <a:camera prst="perspectiveHeroicExtremeRightFacing">
              <a:rot lat="211462" lon="18917728" rev="111939"/>
            </a:camera>
            <a:lightRig rig="threePt" dir="t"/>
          </a:scene3d>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5" name="Rectangle 34"/>
          <p:cNvSpPr/>
          <p:nvPr/>
        </p:nvSpPr>
        <p:spPr>
          <a:xfrm>
            <a:off x="4498469" y="1726496"/>
            <a:ext cx="1867093" cy="1806703"/>
          </a:xfrm>
          <a:prstGeom prst="rect">
            <a:avLst/>
          </a:prstGeom>
          <a:blipFill>
            <a:blip r:embed="rId4">
              <a:extLst>
                <a:ext uri="{28A0092B-C50C-407E-A947-70E740481C1C}">
                  <a14:useLocalDpi xmlns:a14="http://schemas.microsoft.com/office/drawing/2010/main" val="0"/>
                </a:ext>
              </a:extLst>
            </a:blip>
            <a:srcRect/>
            <a:stretch>
              <a:fillRect/>
            </a:stretch>
          </a:blipFill>
          <a:ln>
            <a:noFill/>
          </a:ln>
          <a:scene3d>
            <a:camera prst="perspectiveHeroicExtremeLeftFacing"/>
            <a:lightRig rig="threePt" dir="t"/>
          </a:scene3d>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23973685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2000"/>
                                        <p:tgtEl>
                                          <p:spTgt spid="34"/>
                                        </p:tgtEl>
                                      </p:cBhvr>
                                    </p:animEffect>
                                  </p:childTnLst>
                                </p:cTn>
                              </p:par>
                              <p:par>
                                <p:cTn id="8" presetID="21" presetClass="entr" presetSubtype="1"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heel(1)">
                                      <p:cBhvr>
                                        <p:cTn id="10" dur="2000"/>
                                        <p:tgtEl>
                                          <p:spTgt spid="3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heel(1)">
                                      <p:cBhvr>
                                        <p:cTn id="13" dur="20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edge">
                                      <p:cBhvr>
                                        <p:cTn id="18" dur="2000"/>
                                        <p:tgtEl>
                                          <p:spTgt spid="35"/>
                                        </p:tgtEl>
                                      </p:cBhvr>
                                    </p:animEffect>
                                  </p:childTnLst>
                                </p:cTn>
                              </p:par>
                              <p:par>
                                <p:cTn id="19" presetID="2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edge">
                                      <p:cBhvr>
                                        <p:cTn id="21" dur="2000"/>
                                        <p:tgtEl>
                                          <p:spTgt spid="32"/>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edge">
                                      <p:cBhvr>
                                        <p:cTn id="2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1560" y="1779663"/>
            <a:ext cx="7772400" cy="1124793"/>
          </a:xfrm>
        </p:spPr>
        <p:txBody>
          <a:bodyPr anchor="ctr">
            <a:normAutofit/>
          </a:bodyPr>
          <a:lstStyle/>
          <a:p>
            <a:r>
              <a:rPr lang="en-US" sz="4800" i="1" dirty="0">
                <a:solidFill>
                  <a:schemeClr val="accent2"/>
                </a:solidFill>
                <a:effectLst>
                  <a:outerShdw blurRad="50800" dist="38100" algn="l" rotWithShape="0">
                    <a:schemeClr val="tx1">
                      <a:alpha val="76000"/>
                    </a:schemeClr>
                  </a:outerShdw>
                </a:effectLst>
                <a:latin typeface="Arial Unicode MS" panose="020B0604020202020204" charset="-122"/>
                <a:ea typeface="Arial Unicode MS" panose="020B0604020202020204" charset="-122"/>
                <a:cs typeface="Consolas" panose="020B0609020204030204" pitchFamily="49" charset="0"/>
              </a:rPr>
              <a:t>1.</a:t>
            </a:r>
            <a:r>
              <a:rPr lang="zh-CN" altLang="en-US" sz="4800" i="1" dirty="0">
                <a:solidFill>
                  <a:schemeClr val="accent2"/>
                </a:solidFill>
                <a:effectLst>
                  <a:outerShdw blurRad="50800" dist="38100" algn="l" rotWithShape="0">
                    <a:schemeClr val="tx1">
                      <a:alpha val="76000"/>
                    </a:schemeClr>
                  </a:outerShdw>
                </a:effectLst>
                <a:latin typeface="Arial Unicode MS" panose="020B0604020202020204" charset="-122"/>
                <a:ea typeface="Arial Unicode MS" panose="020B0604020202020204" charset="-122"/>
                <a:cs typeface="Consolas" panose="020B0609020204030204" pitchFamily="49" charset="0"/>
              </a:rPr>
              <a:t>香不香港</a:t>
            </a:r>
            <a:endParaRPr lang="en-US" sz="4800" i="1" dirty="0">
              <a:solidFill>
                <a:schemeClr val="accent2"/>
              </a:solidFill>
              <a:effectLst>
                <a:outerShdw blurRad="50800" dist="38100" algn="l" rotWithShape="0">
                  <a:schemeClr val="tx1">
                    <a:alpha val="76000"/>
                  </a:schemeClr>
                </a:outerShdw>
              </a:effectLst>
              <a:latin typeface="Arial Unicode MS" panose="020B0604020202020204" charset="-122"/>
              <a:ea typeface="Arial Unicode MS" panose="020B0604020202020204" charset="-122"/>
              <a:cs typeface="Consolas" panose="020B0609020204030204" pitchFamily="49" charset="0"/>
            </a:endParaRPr>
          </a:p>
        </p:txBody>
      </p:sp>
      <p:pic>
        <p:nvPicPr>
          <p:cNvPr id="12" name="Picture 11" descr="A screenshot of a cell phon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56177"/>
            <a:ext cx="2232248" cy="4831146"/>
          </a:xfrm>
          <a:prstGeom prst="rect">
            <a:avLst/>
          </a:prstGeom>
        </p:spPr>
      </p:pic>
    </p:spTree>
    <p:extLst>
      <p:ext uri="{BB962C8B-B14F-4D97-AF65-F5344CB8AC3E}">
        <p14:creationId xmlns:p14="http://schemas.microsoft.com/office/powerpoint/2010/main" val="16504598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2392</Words>
  <Application>Microsoft Macintosh PowerPoint</Application>
  <PresentationFormat>On-screen Show (16:9)</PresentationFormat>
  <Paragraphs>270</Paragraphs>
  <Slides>41</Slides>
  <Notes>41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Microsoft Yahei</vt:lpstr>
      <vt:lpstr>Calibri</vt:lpstr>
      <vt:lpstr>Arial</vt:lpstr>
      <vt:lpstr>Wingdings</vt:lpstr>
      <vt:lpstr>Arial Unicode MS</vt:lpstr>
      <vt:lpstr>Impact</vt:lpstr>
      <vt:lpstr>Arial Unicode MS (Body)</vt:lpstr>
      <vt:lpstr>Arial Rounded</vt:lpstr>
      <vt:lpstr>Arimo</vt:lpstr>
      <vt:lpstr>Simple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 Privacy</vt:lpstr>
      <vt:lpstr>PowerPoint Presentation</vt:lpstr>
      <vt:lpstr>1.3 The complaint service</vt:lpstr>
      <vt:lpstr>PowerPoint Presentation</vt:lpstr>
      <vt:lpstr>2.1 Less is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ZHU Jiaxun</cp:lastModifiedBy>
  <cp:revision>15</cp:revision>
  <dcterms:modified xsi:type="dcterms:W3CDTF">2019-04-12T09:38:00Z</dcterms:modified>
</cp:coreProperties>
</file>